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67" r:id="rId3"/>
    <p:sldId id="285" r:id="rId4"/>
    <p:sldId id="266" r:id="rId5"/>
    <p:sldId id="286" r:id="rId6"/>
    <p:sldId id="287" r:id="rId7"/>
    <p:sldId id="288" r:id="rId8"/>
    <p:sldId id="268" r:id="rId9"/>
    <p:sldId id="289" r:id="rId10"/>
    <p:sldId id="271" r:id="rId11"/>
    <p:sldId id="272" r:id="rId12"/>
    <p:sldId id="275" r:id="rId13"/>
    <p:sldId id="263" r:id="rId14"/>
    <p:sldId id="260" r:id="rId15"/>
    <p:sldId id="25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7092"/>
  </p:normalViewPr>
  <p:slideViewPr>
    <p:cSldViewPr snapToGrid="0" snapToObjects="1">
      <p:cViewPr varScale="1">
        <p:scale>
          <a:sx n="91" d="100"/>
          <a:sy n="91" d="100"/>
        </p:scale>
        <p:origin x="840"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335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38996-0E48-7947-A9BD-23ACAEE31EEA}"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s-ES"/>
        </a:p>
      </dgm:t>
    </dgm:pt>
    <dgm:pt modelId="{9E7D559B-8C12-564B-845E-688BE222A2A7}">
      <dgm:prSet phldrT="[Texto]"/>
      <dgm:spPr/>
      <dgm:t>
        <a:bodyPr/>
        <a:lstStyle/>
        <a:p>
          <a:r>
            <a:rPr lang="es-ES" dirty="0"/>
            <a:t>Generador de Electricidad</a:t>
          </a:r>
        </a:p>
      </dgm:t>
    </dgm:pt>
    <dgm:pt modelId="{87F3C2BB-9192-D348-BB99-81EF04DDB703}" type="parTrans" cxnId="{E738C8C9-8340-274A-BA79-A5B2730A46BE}">
      <dgm:prSet/>
      <dgm:spPr/>
      <dgm:t>
        <a:bodyPr/>
        <a:lstStyle/>
        <a:p>
          <a:endParaRPr lang="es-ES"/>
        </a:p>
      </dgm:t>
    </dgm:pt>
    <dgm:pt modelId="{7EA6F42F-16A4-9549-94CE-76D7A8473DAD}" type="sibTrans" cxnId="{E738C8C9-8340-274A-BA79-A5B2730A46BE}">
      <dgm:prSet/>
      <dgm:spPr/>
      <dgm:t>
        <a:bodyPr/>
        <a:lstStyle/>
        <a:p>
          <a:endParaRPr lang="es-ES"/>
        </a:p>
      </dgm:t>
    </dgm:pt>
    <dgm:pt modelId="{773FBDF9-2EAB-1F41-A6B0-1826CD810F82}">
      <dgm:prSet phldrT="[Texto]"/>
      <dgm:spPr/>
      <dgm:t>
        <a:bodyPr/>
        <a:lstStyle/>
        <a:p>
          <a:r>
            <a:rPr lang="es-ES" dirty="0"/>
            <a:t>ELECTROMECANICOS</a:t>
          </a:r>
        </a:p>
      </dgm:t>
    </dgm:pt>
    <dgm:pt modelId="{929DAABB-CC0C-7848-89FF-72401B940E35}" type="parTrans" cxnId="{3FFAED02-007B-7644-A0E7-2086BDF4A731}">
      <dgm:prSet/>
      <dgm:spPr/>
      <dgm:t>
        <a:bodyPr/>
        <a:lstStyle/>
        <a:p>
          <a:endParaRPr lang="es-ES"/>
        </a:p>
      </dgm:t>
    </dgm:pt>
    <dgm:pt modelId="{B575E836-A526-6F46-A5D2-05E1CF31D713}" type="sibTrans" cxnId="{3FFAED02-007B-7644-A0E7-2086BDF4A731}">
      <dgm:prSet/>
      <dgm:spPr/>
      <dgm:t>
        <a:bodyPr/>
        <a:lstStyle/>
        <a:p>
          <a:endParaRPr lang="es-ES"/>
        </a:p>
      </dgm:t>
    </dgm:pt>
    <dgm:pt modelId="{ACD6E74D-F54A-2441-8AD3-8809662FC066}">
      <dgm:prSet phldrT="[Texto]"/>
      <dgm:spPr/>
      <dgm:t>
        <a:bodyPr/>
        <a:lstStyle/>
        <a:p>
          <a:r>
            <a:rPr lang="es-ES" dirty="0"/>
            <a:t>HIDRLECTROQUIMICOS</a:t>
          </a:r>
        </a:p>
      </dgm:t>
    </dgm:pt>
    <dgm:pt modelId="{12C2F228-64FB-4243-8854-B4DC14B2B028}" type="parTrans" cxnId="{0C347D54-401F-8846-A4CB-88D38A035478}">
      <dgm:prSet/>
      <dgm:spPr/>
      <dgm:t>
        <a:bodyPr/>
        <a:lstStyle/>
        <a:p>
          <a:endParaRPr lang="es-ES"/>
        </a:p>
      </dgm:t>
    </dgm:pt>
    <dgm:pt modelId="{54B91A6A-CFDD-9442-8B39-1B617452BE9A}" type="sibTrans" cxnId="{0C347D54-401F-8846-A4CB-88D38A035478}">
      <dgm:prSet/>
      <dgm:spPr/>
      <dgm:t>
        <a:bodyPr/>
        <a:lstStyle/>
        <a:p>
          <a:endParaRPr lang="es-ES"/>
        </a:p>
      </dgm:t>
    </dgm:pt>
    <dgm:pt modelId="{D503A301-09A2-0E46-A994-1730E9B17C72}">
      <dgm:prSet phldrT="[Texto]"/>
      <dgm:spPr/>
      <dgm:t>
        <a:bodyPr/>
        <a:lstStyle/>
        <a:p>
          <a:r>
            <a:rPr lang="es-ES" dirty="0"/>
            <a:t>PILAS, BATERIAS</a:t>
          </a:r>
        </a:p>
      </dgm:t>
    </dgm:pt>
    <dgm:pt modelId="{5F5FE4BE-C7AC-2448-8F46-7F4205DC43FD}" type="parTrans" cxnId="{9A190798-D7FA-0945-95DA-BBBDCD146608}">
      <dgm:prSet/>
      <dgm:spPr/>
      <dgm:t>
        <a:bodyPr/>
        <a:lstStyle/>
        <a:p>
          <a:endParaRPr lang="es-ES"/>
        </a:p>
      </dgm:t>
    </dgm:pt>
    <dgm:pt modelId="{8CD0FB45-125C-BB4A-86AC-ACF0F70FED6A}" type="sibTrans" cxnId="{9A190798-D7FA-0945-95DA-BBBDCD146608}">
      <dgm:prSet/>
      <dgm:spPr/>
      <dgm:t>
        <a:bodyPr/>
        <a:lstStyle/>
        <a:p>
          <a:endParaRPr lang="es-ES"/>
        </a:p>
      </dgm:t>
    </dgm:pt>
    <dgm:pt modelId="{8E3F6FE0-C302-E444-B918-EB71642D0C86}">
      <dgm:prSet phldrT="[Texto]"/>
      <dgm:spPr/>
      <dgm:t>
        <a:bodyPr/>
        <a:lstStyle/>
        <a:p>
          <a:r>
            <a:rPr lang="es-ES" dirty="0"/>
            <a:t>FOTOVOLTAICOS</a:t>
          </a:r>
        </a:p>
      </dgm:t>
    </dgm:pt>
    <dgm:pt modelId="{9FFC82BD-D394-C74D-B7E8-4FC6A7C1EDD1}" type="parTrans" cxnId="{E0BA134C-FB5D-7644-B7FC-E3A7E413176B}">
      <dgm:prSet/>
      <dgm:spPr/>
      <dgm:t>
        <a:bodyPr/>
        <a:lstStyle/>
        <a:p>
          <a:endParaRPr lang="es-ES"/>
        </a:p>
      </dgm:t>
    </dgm:pt>
    <dgm:pt modelId="{7D9E3C3B-7603-F547-B050-8E365899A196}" type="sibTrans" cxnId="{E0BA134C-FB5D-7644-B7FC-E3A7E413176B}">
      <dgm:prSet/>
      <dgm:spPr/>
      <dgm:t>
        <a:bodyPr/>
        <a:lstStyle/>
        <a:p>
          <a:endParaRPr lang="es-ES"/>
        </a:p>
      </dgm:t>
    </dgm:pt>
    <dgm:pt modelId="{CC5F243E-676B-BF49-AF91-655542AD7CBE}">
      <dgm:prSet/>
      <dgm:spPr/>
      <dgm:t>
        <a:bodyPr/>
        <a:lstStyle/>
        <a:p>
          <a:r>
            <a:rPr lang="es-ES" dirty="0"/>
            <a:t>PANEL SOLAR</a:t>
          </a:r>
        </a:p>
      </dgm:t>
    </dgm:pt>
    <dgm:pt modelId="{5953D804-129A-B642-B61C-120DA5E37D20}" type="parTrans" cxnId="{3FDACF63-D0B7-C841-AA9B-C9E5325E0448}">
      <dgm:prSet/>
      <dgm:spPr/>
      <dgm:t>
        <a:bodyPr/>
        <a:lstStyle/>
        <a:p>
          <a:endParaRPr lang="es-ES"/>
        </a:p>
      </dgm:t>
    </dgm:pt>
    <dgm:pt modelId="{4211DB52-7423-BE42-9F67-0918715EC2D8}" type="sibTrans" cxnId="{3FDACF63-D0B7-C841-AA9B-C9E5325E0448}">
      <dgm:prSet/>
      <dgm:spPr/>
      <dgm:t>
        <a:bodyPr/>
        <a:lstStyle/>
        <a:p>
          <a:endParaRPr lang="es-ES"/>
        </a:p>
      </dgm:t>
    </dgm:pt>
    <dgm:pt modelId="{D80816F6-EC55-6749-B2E2-10B1E6100D34}">
      <dgm:prSet phldrT="[Texto]"/>
      <dgm:spPr/>
      <dgm:t>
        <a:bodyPr/>
        <a:lstStyle/>
        <a:p>
          <a:r>
            <a:rPr lang="es-ES" dirty="0"/>
            <a:t>CONTINUO ALTERNO</a:t>
          </a:r>
        </a:p>
      </dgm:t>
    </dgm:pt>
    <dgm:pt modelId="{70BD0968-DA75-0D41-A0F7-1CA82759DEEB}" type="parTrans" cxnId="{50FD9079-0857-EF4D-9F0D-16FD5D53EC86}">
      <dgm:prSet/>
      <dgm:spPr/>
      <dgm:t>
        <a:bodyPr/>
        <a:lstStyle/>
        <a:p>
          <a:endParaRPr lang="es-ES"/>
        </a:p>
      </dgm:t>
    </dgm:pt>
    <dgm:pt modelId="{A383FA4C-2E19-6E43-AB8A-8638852E0A84}" type="sibTrans" cxnId="{50FD9079-0857-EF4D-9F0D-16FD5D53EC86}">
      <dgm:prSet/>
      <dgm:spPr/>
      <dgm:t>
        <a:bodyPr/>
        <a:lstStyle/>
        <a:p>
          <a:endParaRPr lang="es-ES"/>
        </a:p>
      </dgm:t>
    </dgm:pt>
    <dgm:pt modelId="{6773B900-BE1B-B34C-A7B7-D79889167E16}">
      <dgm:prSet phldrT="[Texto]"/>
      <dgm:spPr/>
      <dgm:t>
        <a:bodyPr/>
        <a:lstStyle/>
        <a:p>
          <a:r>
            <a:rPr lang="es-ES" dirty="0"/>
            <a:t>EOLICA</a:t>
          </a:r>
        </a:p>
      </dgm:t>
    </dgm:pt>
    <dgm:pt modelId="{13727AC3-9657-C84C-B849-B2027B75863D}" type="parTrans" cxnId="{EA0D886F-ABA2-194D-8DEF-B16B2544DFBA}">
      <dgm:prSet/>
      <dgm:spPr/>
      <dgm:t>
        <a:bodyPr/>
        <a:lstStyle/>
        <a:p>
          <a:endParaRPr lang="es-ES"/>
        </a:p>
      </dgm:t>
    </dgm:pt>
    <dgm:pt modelId="{16C05EDE-FB1A-DC4B-9BE9-F8A315CD1FBE}" type="sibTrans" cxnId="{EA0D886F-ABA2-194D-8DEF-B16B2544DFBA}">
      <dgm:prSet/>
      <dgm:spPr/>
      <dgm:t>
        <a:bodyPr/>
        <a:lstStyle/>
        <a:p>
          <a:endParaRPr lang="es-ES"/>
        </a:p>
      </dgm:t>
    </dgm:pt>
    <dgm:pt modelId="{A038F111-4A87-AE42-AB1D-6E04EBD976AA}">
      <dgm:prSet phldrT="[Texto]"/>
      <dgm:spPr/>
      <dgm:t>
        <a:bodyPr/>
        <a:lstStyle/>
        <a:p>
          <a:r>
            <a:rPr lang="es-ES" dirty="0"/>
            <a:t>MAREOMOTRIZ</a:t>
          </a:r>
        </a:p>
      </dgm:t>
    </dgm:pt>
    <dgm:pt modelId="{99048A5A-652F-9F4A-9CB4-94EA0B75B237}" type="parTrans" cxnId="{4C47EDB6-244E-104C-A414-11A63CC33884}">
      <dgm:prSet/>
      <dgm:spPr/>
      <dgm:t>
        <a:bodyPr/>
        <a:lstStyle/>
        <a:p>
          <a:endParaRPr lang="es-ES"/>
        </a:p>
      </dgm:t>
    </dgm:pt>
    <dgm:pt modelId="{92DC4DAA-2314-E34F-B0AD-3ED31A4CE949}" type="sibTrans" cxnId="{4C47EDB6-244E-104C-A414-11A63CC33884}">
      <dgm:prSet/>
      <dgm:spPr/>
      <dgm:t>
        <a:bodyPr/>
        <a:lstStyle/>
        <a:p>
          <a:endParaRPr lang="es-ES"/>
        </a:p>
      </dgm:t>
    </dgm:pt>
    <dgm:pt modelId="{2C18E136-08D3-4D49-A98E-0B2C8C7C71CD}">
      <dgm:prSet/>
      <dgm:spPr/>
      <dgm:t>
        <a:bodyPr/>
        <a:lstStyle/>
        <a:p>
          <a:r>
            <a:rPr lang="es-ES" dirty="0"/>
            <a:t>NUCLEAR</a:t>
          </a:r>
        </a:p>
      </dgm:t>
    </dgm:pt>
    <dgm:pt modelId="{1704DD10-F08A-6243-88A7-C48ED13231DB}" type="parTrans" cxnId="{32E2345B-56E3-4D48-9271-0A4C0FE4C22C}">
      <dgm:prSet/>
      <dgm:spPr/>
      <dgm:t>
        <a:bodyPr/>
        <a:lstStyle/>
        <a:p>
          <a:endParaRPr lang="es-ES"/>
        </a:p>
      </dgm:t>
    </dgm:pt>
    <dgm:pt modelId="{E9571B13-283E-6549-BF14-B5CA3A5A2D2B}" type="sibTrans" cxnId="{32E2345B-56E3-4D48-9271-0A4C0FE4C22C}">
      <dgm:prSet/>
      <dgm:spPr/>
      <dgm:t>
        <a:bodyPr/>
        <a:lstStyle/>
        <a:p>
          <a:endParaRPr lang="es-ES"/>
        </a:p>
      </dgm:t>
    </dgm:pt>
    <dgm:pt modelId="{3CCDA741-8570-9A47-A374-B7BE74D1AAE6}">
      <dgm:prSet phldrT="[Texto]"/>
      <dgm:spPr/>
      <dgm:t>
        <a:bodyPr/>
        <a:lstStyle/>
        <a:p>
          <a:r>
            <a:rPr lang="es-ES" dirty="0"/>
            <a:t>HIDRAULICA</a:t>
          </a:r>
        </a:p>
      </dgm:t>
    </dgm:pt>
    <dgm:pt modelId="{C68305F5-AD58-7247-9150-A24FD7602836}" type="parTrans" cxnId="{FDD974D3-E113-4641-99BD-75B3BAC50006}">
      <dgm:prSet/>
      <dgm:spPr/>
      <dgm:t>
        <a:bodyPr/>
        <a:lstStyle/>
        <a:p>
          <a:endParaRPr lang="es-ES"/>
        </a:p>
      </dgm:t>
    </dgm:pt>
    <dgm:pt modelId="{1134CA94-4C64-6E4F-9598-5E3EE02F4BCE}" type="sibTrans" cxnId="{FDD974D3-E113-4641-99BD-75B3BAC50006}">
      <dgm:prSet/>
      <dgm:spPr/>
      <dgm:t>
        <a:bodyPr/>
        <a:lstStyle/>
        <a:p>
          <a:endParaRPr lang="es-ES"/>
        </a:p>
      </dgm:t>
    </dgm:pt>
    <dgm:pt modelId="{CC4E2E9C-CA73-1A48-80C2-9DE67BD99C3E}" type="pres">
      <dgm:prSet presAssocID="{AF038996-0E48-7947-A9BD-23ACAEE31EEA}" presName="diagram" presStyleCnt="0">
        <dgm:presLayoutVars>
          <dgm:chPref val="1"/>
          <dgm:dir/>
          <dgm:animOne val="branch"/>
          <dgm:animLvl val="lvl"/>
          <dgm:resizeHandles val="exact"/>
        </dgm:presLayoutVars>
      </dgm:prSet>
      <dgm:spPr/>
    </dgm:pt>
    <dgm:pt modelId="{60035EBD-CA94-DC49-9372-22F888477CD5}" type="pres">
      <dgm:prSet presAssocID="{9E7D559B-8C12-564B-845E-688BE222A2A7}" presName="root1" presStyleCnt="0"/>
      <dgm:spPr/>
    </dgm:pt>
    <dgm:pt modelId="{B01B4947-8344-D54B-8E22-EE968C791183}" type="pres">
      <dgm:prSet presAssocID="{9E7D559B-8C12-564B-845E-688BE222A2A7}" presName="LevelOneTextNode" presStyleLbl="node0" presStyleIdx="0" presStyleCnt="2">
        <dgm:presLayoutVars>
          <dgm:chPref val="3"/>
        </dgm:presLayoutVars>
      </dgm:prSet>
      <dgm:spPr/>
    </dgm:pt>
    <dgm:pt modelId="{7A29009B-3AF7-B747-9F8B-1A54723378FC}" type="pres">
      <dgm:prSet presAssocID="{9E7D559B-8C12-564B-845E-688BE222A2A7}" presName="level2hierChild" presStyleCnt="0"/>
      <dgm:spPr/>
    </dgm:pt>
    <dgm:pt modelId="{E5CC2371-C743-EE47-ABA0-F3544205E120}" type="pres">
      <dgm:prSet presAssocID="{929DAABB-CC0C-7848-89FF-72401B940E35}" presName="conn2-1" presStyleLbl="parChTrans1D2" presStyleIdx="0" presStyleCnt="3"/>
      <dgm:spPr/>
    </dgm:pt>
    <dgm:pt modelId="{D636F7E7-221F-0243-97A3-6394DB235E7D}" type="pres">
      <dgm:prSet presAssocID="{929DAABB-CC0C-7848-89FF-72401B940E35}" presName="connTx" presStyleLbl="parChTrans1D2" presStyleIdx="0" presStyleCnt="3"/>
      <dgm:spPr/>
    </dgm:pt>
    <dgm:pt modelId="{41AA0A56-19CC-8043-890A-B6F9313836AC}" type="pres">
      <dgm:prSet presAssocID="{773FBDF9-2EAB-1F41-A6B0-1826CD810F82}" presName="root2" presStyleCnt="0"/>
      <dgm:spPr/>
    </dgm:pt>
    <dgm:pt modelId="{BC046269-2D00-9640-8E81-3BAB8AE2DA7A}" type="pres">
      <dgm:prSet presAssocID="{773FBDF9-2EAB-1F41-A6B0-1826CD810F82}" presName="LevelTwoTextNode" presStyleLbl="node2" presStyleIdx="0" presStyleCnt="3">
        <dgm:presLayoutVars>
          <dgm:chPref val="3"/>
        </dgm:presLayoutVars>
      </dgm:prSet>
      <dgm:spPr/>
    </dgm:pt>
    <dgm:pt modelId="{9B546B6A-3E52-5D47-9350-F68B85D9592E}" type="pres">
      <dgm:prSet presAssocID="{773FBDF9-2EAB-1F41-A6B0-1826CD810F82}" presName="level3hierChild" presStyleCnt="0"/>
      <dgm:spPr/>
    </dgm:pt>
    <dgm:pt modelId="{F2889F1B-B02E-AA43-B7AB-B1D9F9140FD9}" type="pres">
      <dgm:prSet presAssocID="{70BD0968-DA75-0D41-A0F7-1CA82759DEEB}" presName="conn2-1" presStyleLbl="parChTrans1D3" presStyleIdx="0" presStyleCnt="2"/>
      <dgm:spPr/>
    </dgm:pt>
    <dgm:pt modelId="{741282C9-258D-E74F-9C21-59E3F8E111D2}" type="pres">
      <dgm:prSet presAssocID="{70BD0968-DA75-0D41-A0F7-1CA82759DEEB}" presName="connTx" presStyleLbl="parChTrans1D3" presStyleIdx="0" presStyleCnt="2"/>
      <dgm:spPr/>
    </dgm:pt>
    <dgm:pt modelId="{267A4D96-4E74-2141-A748-7B46DB03F1C4}" type="pres">
      <dgm:prSet presAssocID="{D80816F6-EC55-6749-B2E2-10B1E6100D34}" presName="root2" presStyleCnt="0"/>
      <dgm:spPr/>
    </dgm:pt>
    <dgm:pt modelId="{94217788-752B-484C-B10C-B00AF3D3A935}" type="pres">
      <dgm:prSet presAssocID="{D80816F6-EC55-6749-B2E2-10B1E6100D34}" presName="LevelTwoTextNode" presStyleLbl="node3" presStyleIdx="0" presStyleCnt="2">
        <dgm:presLayoutVars>
          <dgm:chPref val="3"/>
        </dgm:presLayoutVars>
      </dgm:prSet>
      <dgm:spPr/>
    </dgm:pt>
    <dgm:pt modelId="{EC6452FF-F70F-ED4A-BF4E-FE19537211C4}" type="pres">
      <dgm:prSet presAssocID="{D80816F6-EC55-6749-B2E2-10B1E6100D34}" presName="level3hierChild" presStyleCnt="0"/>
      <dgm:spPr/>
    </dgm:pt>
    <dgm:pt modelId="{44A61226-A336-A84D-A57C-628F59AF55E9}" type="pres">
      <dgm:prSet presAssocID="{13727AC3-9657-C84C-B849-B2027B75863D}" presName="conn2-1" presStyleLbl="parChTrans1D4" presStyleIdx="0" presStyleCnt="4"/>
      <dgm:spPr/>
    </dgm:pt>
    <dgm:pt modelId="{A0598AA0-9D84-144A-8A3F-6564C8597635}" type="pres">
      <dgm:prSet presAssocID="{13727AC3-9657-C84C-B849-B2027B75863D}" presName="connTx" presStyleLbl="parChTrans1D4" presStyleIdx="0" presStyleCnt="4"/>
      <dgm:spPr/>
    </dgm:pt>
    <dgm:pt modelId="{B753CCA1-B02E-404F-91D3-2746AA257AC9}" type="pres">
      <dgm:prSet presAssocID="{6773B900-BE1B-B34C-A7B7-D79889167E16}" presName="root2" presStyleCnt="0"/>
      <dgm:spPr/>
    </dgm:pt>
    <dgm:pt modelId="{4988400E-F17C-BC45-A709-C24C7EE5F75B}" type="pres">
      <dgm:prSet presAssocID="{6773B900-BE1B-B34C-A7B7-D79889167E16}" presName="LevelTwoTextNode" presStyleLbl="node4" presStyleIdx="0" presStyleCnt="4">
        <dgm:presLayoutVars>
          <dgm:chPref val="3"/>
        </dgm:presLayoutVars>
      </dgm:prSet>
      <dgm:spPr/>
    </dgm:pt>
    <dgm:pt modelId="{356C8744-ABC6-2E47-A8BC-1E1F808CB9E3}" type="pres">
      <dgm:prSet presAssocID="{6773B900-BE1B-B34C-A7B7-D79889167E16}" presName="level3hierChild" presStyleCnt="0"/>
      <dgm:spPr/>
    </dgm:pt>
    <dgm:pt modelId="{7DC01D24-37E9-424B-AB48-DBD7E68380B0}" type="pres">
      <dgm:prSet presAssocID="{99048A5A-652F-9F4A-9CB4-94EA0B75B237}" presName="conn2-1" presStyleLbl="parChTrans1D4" presStyleIdx="1" presStyleCnt="4"/>
      <dgm:spPr/>
    </dgm:pt>
    <dgm:pt modelId="{77525ABF-DD37-0847-A6B3-A8A66E670147}" type="pres">
      <dgm:prSet presAssocID="{99048A5A-652F-9F4A-9CB4-94EA0B75B237}" presName="connTx" presStyleLbl="parChTrans1D4" presStyleIdx="1" presStyleCnt="4"/>
      <dgm:spPr/>
    </dgm:pt>
    <dgm:pt modelId="{DB1535C1-76BB-E040-9CB0-CAD2B20FE337}" type="pres">
      <dgm:prSet presAssocID="{A038F111-4A87-AE42-AB1D-6E04EBD976AA}" presName="root2" presStyleCnt="0"/>
      <dgm:spPr/>
    </dgm:pt>
    <dgm:pt modelId="{241E9A55-4886-9B4F-8912-B08BD2F4E099}" type="pres">
      <dgm:prSet presAssocID="{A038F111-4A87-AE42-AB1D-6E04EBD976AA}" presName="LevelTwoTextNode" presStyleLbl="node4" presStyleIdx="1" presStyleCnt="4">
        <dgm:presLayoutVars>
          <dgm:chPref val="3"/>
        </dgm:presLayoutVars>
      </dgm:prSet>
      <dgm:spPr/>
    </dgm:pt>
    <dgm:pt modelId="{758DBF51-B1B2-F743-AF80-766493F78FF4}" type="pres">
      <dgm:prSet presAssocID="{A038F111-4A87-AE42-AB1D-6E04EBD976AA}" presName="level3hierChild" presStyleCnt="0"/>
      <dgm:spPr/>
    </dgm:pt>
    <dgm:pt modelId="{302E0FB7-9795-B944-98F8-9C41DD7EC8E8}" type="pres">
      <dgm:prSet presAssocID="{1704DD10-F08A-6243-88A7-C48ED13231DB}" presName="conn2-1" presStyleLbl="parChTrans1D4" presStyleIdx="2" presStyleCnt="4"/>
      <dgm:spPr/>
    </dgm:pt>
    <dgm:pt modelId="{EFBE7BAC-BD63-8547-B6E0-354B5F2932EE}" type="pres">
      <dgm:prSet presAssocID="{1704DD10-F08A-6243-88A7-C48ED13231DB}" presName="connTx" presStyleLbl="parChTrans1D4" presStyleIdx="2" presStyleCnt="4"/>
      <dgm:spPr/>
    </dgm:pt>
    <dgm:pt modelId="{678BA7A3-E086-A147-86E9-BABBDEDAF191}" type="pres">
      <dgm:prSet presAssocID="{2C18E136-08D3-4D49-A98E-0B2C8C7C71CD}" presName="root2" presStyleCnt="0"/>
      <dgm:spPr/>
    </dgm:pt>
    <dgm:pt modelId="{16B2B96F-9743-0C44-9B0E-9D4CD6CFBB27}" type="pres">
      <dgm:prSet presAssocID="{2C18E136-08D3-4D49-A98E-0B2C8C7C71CD}" presName="LevelTwoTextNode" presStyleLbl="node4" presStyleIdx="2" presStyleCnt="4">
        <dgm:presLayoutVars>
          <dgm:chPref val="3"/>
        </dgm:presLayoutVars>
      </dgm:prSet>
      <dgm:spPr/>
    </dgm:pt>
    <dgm:pt modelId="{E8B914E1-48F9-0940-9A7B-57CCA2257B69}" type="pres">
      <dgm:prSet presAssocID="{2C18E136-08D3-4D49-A98E-0B2C8C7C71CD}" presName="level3hierChild" presStyleCnt="0"/>
      <dgm:spPr/>
    </dgm:pt>
    <dgm:pt modelId="{DEE9B4AE-8370-7542-AB9B-D0947C69BDA8}" type="pres">
      <dgm:prSet presAssocID="{C68305F5-AD58-7247-9150-A24FD7602836}" presName="conn2-1" presStyleLbl="parChTrans1D4" presStyleIdx="3" presStyleCnt="4"/>
      <dgm:spPr/>
    </dgm:pt>
    <dgm:pt modelId="{13E5E246-B009-C845-9A86-11A5E0B524AB}" type="pres">
      <dgm:prSet presAssocID="{C68305F5-AD58-7247-9150-A24FD7602836}" presName="connTx" presStyleLbl="parChTrans1D4" presStyleIdx="3" presStyleCnt="4"/>
      <dgm:spPr/>
    </dgm:pt>
    <dgm:pt modelId="{1A29A4F5-4659-074D-9030-77AABE1FE068}" type="pres">
      <dgm:prSet presAssocID="{3CCDA741-8570-9A47-A374-B7BE74D1AAE6}" presName="root2" presStyleCnt="0"/>
      <dgm:spPr/>
    </dgm:pt>
    <dgm:pt modelId="{9A82B715-9362-BF4C-B440-A6102E77819F}" type="pres">
      <dgm:prSet presAssocID="{3CCDA741-8570-9A47-A374-B7BE74D1AAE6}" presName="LevelTwoTextNode" presStyleLbl="node4" presStyleIdx="3" presStyleCnt="4">
        <dgm:presLayoutVars>
          <dgm:chPref val="3"/>
        </dgm:presLayoutVars>
      </dgm:prSet>
      <dgm:spPr/>
    </dgm:pt>
    <dgm:pt modelId="{4F9B5CE1-6D4A-024A-99A4-63487C9E250F}" type="pres">
      <dgm:prSet presAssocID="{3CCDA741-8570-9A47-A374-B7BE74D1AAE6}" presName="level3hierChild" presStyleCnt="0"/>
      <dgm:spPr/>
    </dgm:pt>
    <dgm:pt modelId="{F8185E10-65D8-8A41-A2BE-8A81BB6C145A}" type="pres">
      <dgm:prSet presAssocID="{ACD6E74D-F54A-2441-8AD3-8809662FC066}" presName="root1" presStyleCnt="0"/>
      <dgm:spPr/>
    </dgm:pt>
    <dgm:pt modelId="{FABE872B-8906-4E4C-9B07-EFDBD5E8959A}" type="pres">
      <dgm:prSet presAssocID="{ACD6E74D-F54A-2441-8AD3-8809662FC066}" presName="LevelOneTextNode" presStyleLbl="node0" presStyleIdx="1" presStyleCnt="2">
        <dgm:presLayoutVars>
          <dgm:chPref val="3"/>
        </dgm:presLayoutVars>
      </dgm:prSet>
      <dgm:spPr/>
    </dgm:pt>
    <dgm:pt modelId="{4A13A631-C83A-5545-A97E-FEA36BF2A0E6}" type="pres">
      <dgm:prSet presAssocID="{ACD6E74D-F54A-2441-8AD3-8809662FC066}" presName="level2hierChild" presStyleCnt="0"/>
      <dgm:spPr/>
    </dgm:pt>
    <dgm:pt modelId="{C9EABD78-9408-F74B-AE7E-46DE1EA4C852}" type="pres">
      <dgm:prSet presAssocID="{5F5FE4BE-C7AC-2448-8F46-7F4205DC43FD}" presName="conn2-1" presStyleLbl="parChTrans1D2" presStyleIdx="1" presStyleCnt="3"/>
      <dgm:spPr/>
    </dgm:pt>
    <dgm:pt modelId="{1EFF929A-C8A5-5B43-8E34-35E7B15C2C2B}" type="pres">
      <dgm:prSet presAssocID="{5F5FE4BE-C7AC-2448-8F46-7F4205DC43FD}" presName="connTx" presStyleLbl="parChTrans1D2" presStyleIdx="1" presStyleCnt="3"/>
      <dgm:spPr/>
    </dgm:pt>
    <dgm:pt modelId="{A2071FB4-84E7-674E-A196-0BEE2383B91B}" type="pres">
      <dgm:prSet presAssocID="{D503A301-09A2-0E46-A994-1730E9B17C72}" presName="root2" presStyleCnt="0"/>
      <dgm:spPr/>
    </dgm:pt>
    <dgm:pt modelId="{88A8FCF5-00E6-114B-BD4E-E9393BAA44E4}" type="pres">
      <dgm:prSet presAssocID="{D503A301-09A2-0E46-A994-1730E9B17C72}" presName="LevelTwoTextNode" presStyleLbl="node2" presStyleIdx="1" presStyleCnt="3">
        <dgm:presLayoutVars>
          <dgm:chPref val="3"/>
        </dgm:presLayoutVars>
      </dgm:prSet>
      <dgm:spPr/>
    </dgm:pt>
    <dgm:pt modelId="{5351AD13-3FC4-FD48-B07D-A951CD8F9897}" type="pres">
      <dgm:prSet presAssocID="{D503A301-09A2-0E46-A994-1730E9B17C72}" presName="level3hierChild" presStyleCnt="0"/>
      <dgm:spPr/>
    </dgm:pt>
    <dgm:pt modelId="{BB7F1D8D-E093-6B45-85F6-BBD588CC1842}" type="pres">
      <dgm:prSet presAssocID="{9FFC82BD-D394-C74D-B7E8-4FC6A7C1EDD1}" presName="conn2-1" presStyleLbl="parChTrans1D2" presStyleIdx="2" presStyleCnt="3"/>
      <dgm:spPr/>
    </dgm:pt>
    <dgm:pt modelId="{123DBED9-48D3-EC4B-92A9-F17A9609328C}" type="pres">
      <dgm:prSet presAssocID="{9FFC82BD-D394-C74D-B7E8-4FC6A7C1EDD1}" presName="connTx" presStyleLbl="parChTrans1D2" presStyleIdx="2" presStyleCnt="3"/>
      <dgm:spPr/>
    </dgm:pt>
    <dgm:pt modelId="{229F8E4D-9947-8A47-A564-350B3F57BAD4}" type="pres">
      <dgm:prSet presAssocID="{8E3F6FE0-C302-E444-B918-EB71642D0C86}" presName="root2" presStyleCnt="0"/>
      <dgm:spPr/>
    </dgm:pt>
    <dgm:pt modelId="{6455A5F7-598A-ED47-9CF9-0048EE0196D6}" type="pres">
      <dgm:prSet presAssocID="{8E3F6FE0-C302-E444-B918-EB71642D0C86}" presName="LevelTwoTextNode" presStyleLbl="node2" presStyleIdx="2" presStyleCnt="3">
        <dgm:presLayoutVars>
          <dgm:chPref val="3"/>
        </dgm:presLayoutVars>
      </dgm:prSet>
      <dgm:spPr/>
    </dgm:pt>
    <dgm:pt modelId="{45DC8CF8-B292-D843-9619-28791613CF3F}" type="pres">
      <dgm:prSet presAssocID="{8E3F6FE0-C302-E444-B918-EB71642D0C86}" presName="level3hierChild" presStyleCnt="0"/>
      <dgm:spPr/>
    </dgm:pt>
    <dgm:pt modelId="{1784EAFD-CC51-7947-A359-65F16C9862FC}" type="pres">
      <dgm:prSet presAssocID="{5953D804-129A-B642-B61C-120DA5E37D20}" presName="conn2-1" presStyleLbl="parChTrans1D3" presStyleIdx="1" presStyleCnt="2"/>
      <dgm:spPr/>
    </dgm:pt>
    <dgm:pt modelId="{5692A31A-907E-2249-8E50-D53D66E6CEEE}" type="pres">
      <dgm:prSet presAssocID="{5953D804-129A-B642-B61C-120DA5E37D20}" presName="connTx" presStyleLbl="parChTrans1D3" presStyleIdx="1" presStyleCnt="2"/>
      <dgm:spPr/>
    </dgm:pt>
    <dgm:pt modelId="{732B7ACB-9AE1-5547-8B9B-0E88EE105A85}" type="pres">
      <dgm:prSet presAssocID="{CC5F243E-676B-BF49-AF91-655542AD7CBE}" presName="root2" presStyleCnt="0"/>
      <dgm:spPr/>
    </dgm:pt>
    <dgm:pt modelId="{0A22179E-B8BF-804C-B911-816D66101927}" type="pres">
      <dgm:prSet presAssocID="{CC5F243E-676B-BF49-AF91-655542AD7CBE}" presName="LevelTwoTextNode" presStyleLbl="node3" presStyleIdx="1" presStyleCnt="2">
        <dgm:presLayoutVars>
          <dgm:chPref val="3"/>
        </dgm:presLayoutVars>
      </dgm:prSet>
      <dgm:spPr/>
    </dgm:pt>
    <dgm:pt modelId="{CC360191-A8C6-0042-BD9B-A78E888BE204}" type="pres">
      <dgm:prSet presAssocID="{CC5F243E-676B-BF49-AF91-655542AD7CBE}" presName="level3hierChild" presStyleCnt="0"/>
      <dgm:spPr/>
    </dgm:pt>
  </dgm:ptLst>
  <dgm:cxnLst>
    <dgm:cxn modelId="{3FFAED02-007B-7644-A0E7-2086BDF4A731}" srcId="{9E7D559B-8C12-564B-845E-688BE222A2A7}" destId="{773FBDF9-2EAB-1F41-A6B0-1826CD810F82}" srcOrd="0" destOrd="0" parTransId="{929DAABB-CC0C-7848-89FF-72401B940E35}" sibTransId="{B575E836-A526-6F46-A5D2-05E1CF31D713}"/>
    <dgm:cxn modelId="{0BCBEB04-E503-DF40-8873-98F996EEBC77}" type="presOf" srcId="{70BD0968-DA75-0D41-A0F7-1CA82759DEEB}" destId="{741282C9-258D-E74F-9C21-59E3F8E111D2}" srcOrd="1" destOrd="0" presId="urn:microsoft.com/office/officeart/2005/8/layout/hierarchy2"/>
    <dgm:cxn modelId="{94E91D0C-9E1A-7247-A787-66861CA4FF65}" type="presOf" srcId="{CC5F243E-676B-BF49-AF91-655542AD7CBE}" destId="{0A22179E-B8BF-804C-B911-816D66101927}" srcOrd="0" destOrd="0" presId="urn:microsoft.com/office/officeart/2005/8/layout/hierarchy2"/>
    <dgm:cxn modelId="{EABD780C-E6DA-E649-94B5-C32323C41963}" type="presOf" srcId="{5953D804-129A-B642-B61C-120DA5E37D20}" destId="{1784EAFD-CC51-7947-A359-65F16C9862FC}" srcOrd="0" destOrd="0" presId="urn:microsoft.com/office/officeart/2005/8/layout/hierarchy2"/>
    <dgm:cxn modelId="{AEC1C514-8E8F-D446-8122-7836F17364C6}" type="presOf" srcId="{13727AC3-9657-C84C-B849-B2027B75863D}" destId="{44A61226-A336-A84D-A57C-628F59AF55E9}" srcOrd="0" destOrd="0" presId="urn:microsoft.com/office/officeart/2005/8/layout/hierarchy2"/>
    <dgm:cxn modelId="{628B3716-CFEB-9A48-9EB6-ACAACB28357E}" type="presOf" srcId="{70BD0968-DA75-0D41-A0F7-1CA82759DEEB}" destId="{F2889F1B-B02E-AA43-B7AB-B1D9F9140FD9}" srcOrd="0" destOrd="0" presId="urn:microsoft.com/office/officeart/2005/8/layout/hierarchy2"/>
    <dgm:cxn modelId="{1225E816-0F9E-A842-87B8-5D5680A54974}" type="presOf" srcId="{6773B900-BE1B-B34C-A7B7-D79889167E16}" destId="{4988400E-F17C-BC45-A709-C24C7EE5F75B}" srcOrd="0" destOrd="0" presId="urn:microsoft.com/office/officeart/2005/8/layout/hierarchy2"/>
    <dgm:cxn modelId="{B7312018-D15F-2F4B-AC85-D20A1269B838}" type="presOf" srcId="{C68305F5-AD58-7247-9150-A24FD7602836}" destId="{DEE9B4AE-8370-7542-AB9B-D0947C69BDA8}" srcOrd="0" destOrd="0" presId="urn:microsoft.com/office/officeart/2005/8/layout/hierarchy2"/>
    <dgm:cxn modelId="{371E792C-2A5B-9D48-8BF4-E9C1224B77D8}" type="presOf" srcId="{929DAABB-CC0C-7848-89FF-72401B940E35}" destId="{D636F7E7-221F-0243-97A3-6394DB235E7D}" srcOrd="1" destOrd="0" presId="urn:microsoft.com/office/officeart/2005/8/layout/hierarchy2"/>
    <dgm:cxn modelId="{AF58582E-C078-2B4B-8B06-BB38D2BCCF3B}" type="presOf" srcId="{ACD6E74D-F54A-2441-8AD3-8809662FC066}" destId="{FABE872B-8906-4E4C-9B07-EFDBD5E8959A}" srcOrd="0" destOrd="0" presId="urn:microsoft.com/office/officeart/2005/8/layout/hierarchy2"/>
    <dgm:cxn modelId="{16841632-B7C4-D545-BA24-B21DE1A99D38}" type="presOf" srcId="{5953D804-129A-B642-B61C-120DA5E37D20}" destId="{5692A31A-907E-2249-8E50-D53D66E6CEEE}" srcOrd="1" destOrd="0" presId="urn:microsoft.com/office/officeart/2005/8/layout/hierarchy2"/>
    <dgm:cxn modelId="{EDA30D40-3841-2346-9069-AD3F3CD22EAA}" type="presOf" srcId="{13727AC3-9657-C84C-B849-B2027B75863D}" destId="{A0598AA0-9D84-144A-8A3F-6564C8597635}" srcOrd="1" destOrd="0" presId="urn:microsoft.com/office/officeart/2005/8/layout/hierarchy2"/>
    <dgm:cxn modelId="{476F0F40-993B-5644-A05F-B0764A547226}" type="presOf" srcId="{9FFC82BD-D394-C74D-B7E8-4FC6A7C1EDD1}" destId="{BB7F1D8D-E093-6B45-85F6-BBD588CC1842}" srcOrd="0" destOrd="0" presId="urn:microsoft.com/office/officeart/2005/8/layout/hierarchy2"/>
    <dgm:cxn modelId="{F9905E44-0DE3-614B-8157-7A2FD6FEF96C}" type="presOf" srcId="{1704DD10-F08A-6243-88A7-C48ED13231DB}" destId="{302E0FB7-9795-B944-98F8-9C41DD7EC8E8}" srcOrd="0" destOrd="0" presId="urn:microsoft.com/office/officeart/2005/8/layout/hierarchy2"/>
    <dgm:cxn modelId="{E0BA134C-FB5D-7644-B7FC-E3A7E413176B}" srcId="{ACD6E74D-F54A-2441-8AD3-8809662FC066}" destId="{8E3F6FE0-C302-E444-B918-EB71642D0C86}" srcOrd="1" destOrd="0" parTransId="{9FFC82BD-D394-C74D-B7E8-4FC6A7C1EDD1}" sibTransId="{7D9E3C3B-7603-F547-B050-8E365899A196}"/>
    <dgm:cxn modelId="{0D9FE94D-1B77-124D-9307-C84F2B97A5B6}" type="presOf" srcId="{773FBDF9-2EAB-1F41-A6B0-1826CD810F82}" destId="{BC046269-2D00-9640-8E81-3BAB8AE2DA7A}" srcOrd="0" destOrd="0" presId="urn:microsoft.com/office/officeart/2005/8/layout/hierarchy2"/>
    <dgm:cxn modelId="{0C347D54-401F-8846-A4CB-88D38A035478}" srcId="{AF038996-0E48-7947-A9BD-23ACAEE31EEA}" destId="{ACD6E74D-F54A-2441-8AD3-8809662FC066}" srcOrd="1" destOrd="0" parTransId="{12C2F228-64FB-4243-8854-B4DC14B2B028}" sibTransId="{54B91A6A-CFDD-9442-8B39-1B617452BE9A}"/>
    <dgm:cxn modelId="{EA8EC256-0B26-5A4D-ABAB-28246B216D36}" type="presOf" srcId="{2C18E136-08D3-4D49-A98E-0B2C8C7C71CD}" destId="{16B2B96F-9743-0C44-9B0E-9D4CD6CFBB27}" srcOrd="0" destOrd="0" presId="urn:microsoft.com/office/officeart/2005/8/layout/hierarchy2"/>
    <dgm:cxn modelId="{32E2345B-56E3-4D48-9271-0A4C0FE4C22C}" srcId="{D80816F6-EC55-6749-B2E2-10B1E6100D34}" destId="{2C18E136-08D3-4D49-A98E-0B2C8C7C71CD}" srcOrd="2" destOrd="0" parTransId="{1704DD10-F08A-6243-88A7-C48ED13231DB}" sibTransId="{E9571B13-283E-6549-BF14-B5CA3A5A2D2B}"/>
    <dgm:cxn modelId="{FC68305D-BC2A-7047-93ED-04568C61ECF2}" type="presOf" srcId="{1704DD10-F08A-6243-88A7-C48ED13231DB}" destId="{EFBE7BAC-BD63-8547-B6E0-354B5F2932EE}" srcOrd="1" destOrd="0" presId="urn:microsoft.com/office/officeart/2005/8/layout/hierarchy2"/>
    <dgm:cxn modelId="{3FDACF63-D0B7-C841-AA9B-C9E5325E0448}" srcId="{8E3F6FE0-C302-E444-B918-EB71642D0C86}" destId="{CC5F243E-676B-BF49-AF91-655542AD7CBE}" srcOrd="0" destOrd="0" parTransId="{5953D804-129A-B642-B61C-120DA5E37D20}" sibTransId="{4211DB52-7423-BE42-9F67-0918715EC2D8}"/>
    <dgm:cxn modelId="{EA0D886F-ABA2-194D-8DEF-B16B2544DFBA}" srcId="{D80816F6-EC55-6749-B2E2-10B1E6100D34}" destId="{6773B900-BE1B-B34C-A7B7-D79889167E16}" srcOrd="0" destOrd="0" parTransId="{13727AC3-9657-C84C-B849-B2027B75863D}" sibTransId="{16C05EDE-FB1A-DC4B-9BE9-F8A315CD1FBE}"/>
    <dgm:cxn modelId="{4CC98771-02BE-5E47-9E8F-89AAC9A5F9C7}" type="presOf" srcId="{5F5FE4BE-C7AC-2448-8F46-7F4205DC43FD}" destId="{1EFF929A-C8A5-5B43-8E34-35E7B15C2C2B}" srcOrd="1" destOrd="0" presId="urn:microsoft.com/office/officeart/2005/8/layout/hierarchy2"/>
    <dgm:cxn modelId="{50FD9079-0857-EF4D-9F0D-16FD5D53EC86}" srcId="{773FBDF9-2EAB-1F41-A6B0-1826CD810F82}" destId="{D80816F6-EC55-6749-B2E2-10B1E6100D34}" srcOrd="0" destOrd="0" parTransId="{70BD0968-DA75-0D41-A0F7-1CA82759DEEB}" sibTransId="{A383FA4C-2E19-6E43-AB8A-8638852E0A84}"/>
    <dgm:cxn modelId="{E354D979-EAEA-D64F-88B8-51CA1E14071F}" type="presOf" srcId="{929DAABB-CC0C-7848-89FF-72401B940E35}" destId="{E5CC2371-C743-EE47-ABA0-F3544205E120}" srcOrd="0" destOrd="0" presId="urn:microsoft.com/office/officeart/2005/8/layout/hierarchy2"/>
    <dgm:cxn modelId="{6CB9017F-CC50-8F43-B684-277BA8D075F2}" type="presOf" srcId="{99048A5A-652F-9F4A-9CB4-94EA0B75B237}" destId="{7DC01D24-37E9-424B-AB48-DBD7E68380B0}" srcOrd="0" destOrd="0" presId="urn:microsoft.com/office/officeart/2005/8/layout/hierarchy2"/>
    <dgm:cxn modelId="{665AA67F-7842-9040-BD35-C79D65450F47}" type="presOf" srcId="{D80816F6-EC55-6749-B2E2-10B1E6100D34}" destId="{94217788-752B-484C-B10C-B00AF3D3A935}" srcOrd="0" destOrd="0" presId="urn:microsoft.com/office/officeart/2005/8/layout/hierarchy2"/>
    <dgm:cxn modelId="{19FBBF7F-AF82-334D-B4A9-63330FA8E25C}" type="presOf" srcId="{99048A5A-652F-9F4A-9CB4-94EA0B75B237}" destId="{77525ABF-DD37-0847-A6B3-A8A66E670147}" srcOrd="1" destOrd="0" presId="urn:microsoft.com/office/officeart/2005/8/layout/hierarchy2"/>
    <dgm:cxn modelId="{9A190798-D7FA-0945-95DA-BBBDCD146608}" srcId="{ACD6E74D-F54A-2441-8AD3-8809662FC066}" destId="{D503A301-09A2-0E46-A994-1730E9B17C72}" srcOrd="0" destOrd="0" parTransId="{5F5FE4BE-C7AC-2448-8F46-7F4205DC43FD}" sibTransId="{8CD0FB45-125C-BB4A-86AC-ACF0F70FED6A}"/>
    <dgm:cxn modelId="{5D1C35A7-85FE-014A-8F02-AC73C143BA04}" type="presOf" srcId="{9E7D559B-8C12-564B-845E-688BE222A2A7}" destId="{B01B4947-8344-D54B-8E22-EE968C791183}" srcOrd="0" destOrd="0" presId="urn:microsoft.com/office/officeart/2005/8/layout/hierarchy2"/>
    <dgm:cxn modelId="{A9DC46AE-D625-364D-9FCE-A7B2F0AC3190}" type="presOf" srcId="{8E3F6FE0-C302-E444-B918-EB71642D0C86}" destId="{6455A5F7-598A-ED47-9CF9-0048EE0196D6}" srcOrd="0" destOrd="0" presId="urn:microsoft.com/office/officeart/2005/8/layout/hierarchy2"/>
    <dgm:cxn modelId="{32508DB5-2E7D-B340-8DB6-BF736DEC0E64}" type="presOf" srcId="{9FFC82BD-D394-C74D-B7E8-4FC6A7C1EDD1}" destId="{123DBED9-48D3-EC4B-92A9-F17A9609328C}" srcOrd="1" destOrd="0" presId="urn:microsoft.com/office/officeart/2005/8/layout/hierarchy2"/>
    <dgm:cxn modelId="{4C47EDB6-244E-104C-A414-11A63CC33884}" srcId="{D80816F6-EC55-6749-B2E2-10B1E6100D34}" destId="{A038F111-4A87-AE42-AB1D-6E04EBD976AA}" srcOrd="1" destOrd="0" parTransId="{99048A5A-652F-9F4A-9CB4-94EA0B75B237}" sibTransId="{92DC4DAA-2314-E34F-B0AD-3ED31A4CE949}"/>
    <dgm:cxn modelId="{044774BA-572A-664C-8C51-7076CBC5498D}" type="presOf" srcId="{5F5FE4BE-C7AC-2448-8F46-7F4205DC43FD}" destId="{C9EABD78-9408-F74B-AE7E-46DE1EA4C852}" srcOrd="0" destOrd="0" presId="urn:microsoft.com/office/officeart/2005/8/layout/hierarchy2"/>
    <dgm:cxn modelId="{E738C8C9-8340-274A-BA79-A5B2730A46BE}" srcId="{AF038996-0E48-7947-A9BD-23ACAEE31EEA}" destId="{9E7D559B-8C12-564B-845E-688BE222A2A7}" srcOrd="0" destOrd="0" parTransId="{87F3C2BB-9192-D348-BB99-81EF04DDB703}" sibTransId="{7EA6F42F-16A4-9549-94CE-76D7A8473DAD}"/>
    <dgm:cxn modelId="{AF7950CA-03C1-BB49-BCCF-9E1DCD3ADBEB}" type="presOf" srcId="{A038F111-4A87-AE42-AB1D-6E04EBD976AA}" destId="{241E9A55-4886-9B4F-8912-B08BD2F4E099}" srcOrd="0" destOrd="0" presId="urn:microsoft.com/office/officeart/2005/8/layout/hierarchy2"/>
    <dgm:cxn modelId="{672EEDCE-9232-BF45-AB80-1031C1AC03FB}" type="presOf" srcId="{D503A301-09A2-0E46-A994-1730E9B17C72}" destId="{88A8FCF5-00E6-114B-BD4E-E9393BAA44E4}" srcOrd="0" destOrd="0" presId="urn:microsoft.com/office/officeart/2005/8/layout/hierarchy2"/>
    <dgm:cxn modelId="{FDD974D3-E113-4641-99BD-75B3BAC50006}" srcId="{D80816F6-EC55-6749-B2E2-10B1E6100D34}" destId="{3CCDA741-8570-9A47-A374-B7BE74D1AAE6}" srcOrd="3" destOrd="0" parTransId="{C68305F5-AD58-7247-9150-A24FD7602836}" sibTransId="{1134CA94-4C64-6E4F-9598-5E3EE02F4BCE}"/>
    <dgm:cxn modelId="{7E5D08EB-6D2D-4842-9154-FC6DC439A63D}" type="presOf" srcId="{AF038996-0E48-7947-A9BD-23ACAEE31EEA}" destId="{CC4E2E9C-CA73-1A48-80C2-9DE67BD99C3E}" srcOrd="0" destOrd="0" presId="urn:microsoft.com/office/officeart/2005/8/layout/hierarchy2"/>
    <dgm:cxn modelId="{17E538EF-6119-CC40-BB99-DDE5EDF14ABD}" type="presOf" srcId="{3CCDA741-8570-9A47-A374-B7BE74D1AAE6}" destId="{9A82B715-9362-BF4C-B440-A6102E77819F}" srcOrd="0" destOrd="0" presId="urn:microsoft.com/office/officeart/2005/8/layout/hierarchy2"/>
    <dgm:cxn modelId="{D360BAEF-3CCD-734C-A0C1-8CDC64573CE1}" type="presOf" srcId="{C68305F5-AD58-7247-9150-A24FD7602836}" destId="{13E5E246-B009-C845-9A86-11A5E0B524AB}" srcOrd="1" destOrd="0" presId="urn:microsoft.com/office/officeart/2005/8/layout/hierarchy2"/>
    <dgm:cxn modelId="{0C5C7804-E669-7E41-A1DA-FB4C81A8CB57}" type="presParOf" srcId="{CC4E2E9C-CA73-1A48-80C2-9DE67BD99C3E}" destId="{60035EBD-CA94-DC49-9372-22F888477CD5}" srcOrd="0" destOrd="0" presId="urn:microsoft.com/office/officeart/2005/8/layout/hierarchy2"/>
    <dgm:cxn modelId="{AF647C17-FF36-2A48-9318-C5900AE2AC69}" type="presParOf" srcId="{60035EBD-CA94-DC49-9372-22F888477CD5}" destId="{B01B4947-8344-D54B-8E22-EE968C791183}" srcOrd="0" destOrd="0" presId="urn:microsoft.com/office/officeart/2005/8/layout/hierarchy2"/>
    <dgm:cxn modelId="{EB3C47E9-D154-2249-ABD6-EF92DB202E3A}" type="presParOf" srcId="{60035EBD-CA94-DC49-9372-22F888477CD5}" destId="{7A29009B-3AF7-B747-9F8B-1A54723378FC}" srcOrd="1" destOrd="0" presId="urn:microsoft.com/office/officeart/2005/8/layout/hierarchy2"/>
    <dgm:cxn modelId="{7F3E7E6C-B81A-2243-A2E8-CD6F4FFEBD44}" type="presParOf" srcId="{7A29009B-3AF7-B747-9F8B-1A54723378FC}" destId="{E5CC2371-C743-EE47-ABA0-F3544205E120}" srcOrd="0" destOrd="0" presId="urn:microsoft.com/office/officeart/2005/8/layout/hierarchy2"/>
    <dgm:cxn modelId="{D209E73C-4CC5-A649-8F68-397402DFB220}" type="presParOf" srcId="{E5CC2371-C743-EE47-ABA0-F3544205E120}" destId="{D636F7E7-221F-0243-97A3-6394DB235E7D}" srcOrd="0" destOrd="0" presId="urn:microsoft.com/office/officeart/2005/8/layout/hierarchy2"/>
    <dgm:cxn modelId="{319BDC50-47B7-0347-BD6C-48239E171E7C}" type="presParOf" srcId="{7A29009B-3AF7-B747-9F8B-1A54723378FC}" destId="{41AA0A56-19CC-8043-890A-B6F9313836AC}" srcOrd="1" destOrd="0" presId="urn:microsoft.com/office/officeart/2005/8/layout/hierarchy2"/>
    <dgm:cxn modelId="{B220D5C0-2159-6348-B941-6EBAE92D1AB7}" type="presParOf" srcId="{41AA0A56-19CC-8043-890A-B6F9313836AC}" destId="{BC046269-2D00-9640-8E81-3BAB8AE2DA7A}" srcOrd="0" destOrd="0" presId="urn:microsoft.com/office/officeart/2005/8/layout/hierarchy2"/>
    <dgm:cxn modelId="{01523B78-4CE6-7A4E-84B5-B2F05E151659}" type="presParOf" srcId="{41AA0A56-19CC-8043-890A-B6F9313836AC}" destId="{9B546B6A-3E52-5D47-9350-F68B85D9592E}" srcOrd="1" destOrd="0" presId="urn:microsoft.com/office/officeart/2005/8/layout/hierarchy2"/>
    <dgm:cxn modelId="{9DC75DA8-5652-C44C-978C-9F14E2D0E8FC}" type="presParOf" srcId="{9B546B6A-3E52-5D47-9350-F68B85D9592E}" destId="{F2889F1B-B02E-AA43-B7AB-B1D9F9140FD9}" srcOrd="0" destOrd="0" presId="urn:microsoft.com/office/officeart/2005/8/layout/hierarchy2"/>
    <dgm:cxn modelId="{3043CD99-6310-ED47-B110-F8994417B0D7}" type="presParOf" srcId="{F2889F1B-B02E-AA43-B7AB-B1D9F9140FD9}" destId="{741282C9-258D-E74F-9C21-59E3F8E111D2}" srcOrd="0" destOrd="0" presId="urn:microsoft.com/office/officeart/2005/8/layout/hierarchy2"/>
    <dgm:cxn modelId="{26C2DE79-3303-384B-B1C5-D6C3CD76B542}" type="presParOf" srcId="{9B546B6A-3E52-5D47-9350-F68B85D9592E}" destId="{267A4D96-4E74-2141-A748-7B46DB03F1C4}" srcOrd="1" destOrd="0" presId="urn:microsoft.com/office/officeart/2005/8/layout/hierarchy2"/>
    <dgm:cxn modelId="{E2BFD2AF-B721-C548-BBDD-441114F0C39A}" type="presParOf" srcId="{267A4D96-4E74-2141-A748-7B46DB03F1C4}" destId="{94217788-752B-484C-B10C-B00AF3D3A935}" srcOrd="0" destOrd="0" presId="urn:microsoft.com/office/officeart/2005/8/layout/hierarchy2"/>
    <dgm:cxn modelId="{33C1163E-5000-0C42-A39C-E7B1CC1C9D72}" type="presParOf" srcId="{267A4D96-4E74-2141-A748-7B46DB03F1C4}" destId="{EC6452FF-F70F-ED4A-BF4E-FE19537211C4}" srcOrd="1" destOrd="0" presId="urn:microsoft.com/office/officeart/2005/8/layout/hierarchy2"/>
    <dgm:cxn modelId="{3E9D9A08-3143-8245-A7D2-20301F9B00BD}" type="presParOf" srcId="{EC6452FF-F70F-ED4A-BF4E-FE19537211C4}" destId="{44A61226-A336-A84D-A57C-628F59AF55E9}" srcOrd="0" destOrd="0" presId="urn:microsoft.com/office/officeart/2005/8/layout/hierarchy2"/>
    <dgm:cxn modelId="{98BBCE95-896C-1F42-B209-758DFF13991E}" type="presParOf" srcId="{44A61226-A336-A84D-A57C-628F59AF55E9}" destId="{A0598AA0-9D84-144A-8A3F-6564C8597635}" srcOrd="0" destOrd="0" presId="urn:microsoft.com/office/officeart/2005/8/layout/hierarchy2"/>
    <dgm:cxn modelId="{D7D4D266-F41A-4346-86DF-2661BC84F18E}" type="presParOf" srcId="{EC6452FF-F70F-ED4A-BF4E-FE19537211C4}" destId="{B753CCA1-B02E-404F-91D3-2746AA257AC9}" srcOrd="1" destOrd="0" presId="urn:microsoft.com/office/officeart/2005/8/layout/hierarchy2"/>
    <dgm:cxn modelId="{400F7495-8276-DD45-8531-662D217EE116}" type="presParOf" srcId="{B753CCA1-B02E-404F-91D3-2746AA257AC9}" destId="{4988400E-F17C-BC45-A709-C24C7EE5F75B}" srcOrd="0" destOrd="0" presId="urn:microsoft.com/office/officeart/2005/8/layout/hierarchy2"/>
    <dgm:cxn modelId="{5A40A18D-0131-3044-B74E-520D4EECF3E6}" type="presParOf" srcId="{B753CCA1-B02E-404F-91D3-2746AA257AC9}" destId="{356C8744-ABC6-2E47-A8BC-1E1F808CB9E3}" srcOrd="1" destOrd="0" presId="urn:microsoft.com/office/officeart/2005/8/layout/hierarchy2"/>
    <dgm:cxn modelId="{F86D3F4E-C365-C446-9A80-C9D550360D71}" type="presParOf" srcId="{EC6452FF-F70F-ED4A-BF4E-FE19537211C4}" destId="{7DC01D24-37E9-424B-AB48-DBD7E68380B0}" srcOrd="2" destOrd="0" presId="urn:microsoft.com/office/officeart/2005/8/layout/hierarchy2"/>
    <dgm:cxn modelId="{2DF988DE-8FCD-F247-B0D2-E0159D5B3903}" type="presParOf" srcId="{7DC01D24-37E9-424B-AB48-DBD7E68380B0}" destId="{77525ABF-DD37-0847-A6B3-A8A66E670147}" srcOrd="0" destOrd="0" presId="urn:microsoft.com/office/officeart/2005/8/layout/hierarchy2"/>
    <dgm:cxn modelId="{8DACC9B9-6509-3F46-8B91-1944359763B8}" type="presParOf" srcId="{EC6452FF-F70F-ED4A-BF4E-FE19537211C4}" destId="{DB1535C1-76BB-E040-9CB0-CAD2B20FE337}" srcOrd="3" destOrd="0" presId="urn:microsoft.com/office/officeart/2005/8/layout/hierarchy2"/>
    <dgm:cxn modelId="{01391660-BBD8-E34A-B481-BDEA4711F41F}" type="presParOf" srcId="{DB1535C1-76BB-E040-9CB0-CAD2B20FE337}" destId="{241E9A55-4886-9B4F-8912-B08BD2F4E099}" srcOrd="0" destOrd="0" presId="urn:microsoft.com/office/officeart/2005/8/layout/hierarchy2"/>
    <dgm:cxn modelId="{36315946-E283-2E49-B1C4-A6156E315DEA}" type="presParOf" srcId="{DB1535C1-76BB-E040-9CB0-CAD2B20FE337}" destId="{758DBF51-B1B2-F743-AF80-766493F78FF4}" srcOrd="1" destOrd="0" presId="urn:microsoft.com/office/officeart/2005/8/layout/hierarchy2"/>
    <dgm:cxn modelId="{B071EB9F-820D-D04D-8506-47904C366FBD}" type="presParOf" srcId="{EC6452FF-F70F-ED4A-BF4E-FE19537211C4}" destId="{302E0FB7-9795-B944-98F8-9C41DD7EC8E8}" srcOrd="4" destOrd="0" presId="urn:microsoft.com/office/officeart/2005/8/layout/hierarchy2"/>
    <dgm:cxn modelId="{DAA7F12D-BDAF-0645-8447-278E95F8A15E}" type="presParOf" srcId="{302E0FB7-9795-B944-98F8-9C41DD7EC8E8}" destId="{EFBE7BAC-BD63-8547-B6E0-354B5F2932EE}" srcOrd="0" destOrd="0" presId="urn:microsoft.com/office/officeart/2005/8/layout/hierarchy2"/>
    <dgm:cxn modelId="{B5227844-490A-5C49-94A5-F1BA25735284}" type="presParOf" srcId="{EC6452FF-F70F-ED4A-BF4E-FE19537211C4}" destId="{678BA7A3-E086-A147-86E9-BABBDEDAF191}" srcOrd="5" destOrd="0" presId="urn:microsoft.com/office/officeart/2005/8/layout/hierarchy2"/>
    <dgm:cxn modelId="{A5F41407-67D6-3D46-85C7-CD45341A8FF7}" type="presParOf" srcId="{678BA7A3-E086-A147-86E9-BABBDEDAF191}" destId="{16B2B96F-9743-0C44-9B0E-9D4CD6CFBB27}" srcOrd="0" destOrd="0" presId="urn:microsoft.com/office/officeart/2005/8/layout/hierarchy2"/>
    <dgm:cxn modelId="{90B7E0E2-1854-314B-99C5-7E9FD43214A1}" type="presParOf" srcId="{678BA7A3-E086-A147-86E9-BABBDEDAF191}" destId="{E8B914E1-48F9-0940-9A7B-57CCA2257B69}" srcOrd="1" destOrd="0" presId="urn:microsoft.com/office/officeart/2005/8/layout/hierarchy2"/>
    <dgm:cxn modelId="{C7F78644-F3B4-A145-851B-D7AA0CB988CB}" type="presParOf" srcId="{EC6452FF-F70F-ED4A-BF4E-FE19537211C4}" destId="{DEE9B4AE-8370-7542-AB9B-D0947C69BDA8}" srcOrd="6" destOrd="0" presId="urn:microsoft.com/office/officeart/2005/8/layout/hierarchy2"/>
    <dgm:cxn modelId="{3EF4A3BF-5D79-374F-B8F3-AA23DE64589E}" type="presParOf" srcId="{DEE9B4AE-8370-7542-AB9B-D0947C69BDA8}" destId="{13E5E246-B009-C845-9A86-11A5E0B524AB}" srcOrd="0" destOrd="0" presId="urn:microsoft.com/office/officeart/2005/8/layout/hierarchy2"/>
    <dgm:cxn modelId="{E21DA6EA-FB52-EA49-AB02-1937544ECD73}" type="presParOf" srcId="{EC6452FF-F70F-ED4A-BF4E-FE19537211C4}" destId="{1A29A4F5-4659-074D-9030-77AABE1FE068}" srcOrd="7" destOrd="0" presId="urn:microsoft.com/office/officeart/2005/8/layout/hierarchy2"/>
    <dgm:cxn modelId="{D19257EC-0AFC-7143-A66B-CAC8EBEF320B}" type="presParOf" srcId="{1A29A4F5-4659-074D-9030-77AABE1FE068}" destId="{9A82B715-9362-BF4C-B440-A6102E77819F}" srcOrd="0" destOrd="0" presId="urn:microsoft.com/office/officeart/2005/8/layout/hierarchy2"/>
    <dgm:cxn modelId="{0693D15F-46EA-C144-A8B7-B96A5241A288}" type="presParOf" srcId="{1A29A4F5-4659-074D-9030-77AABE1FE068}" destId="{4F9B5CE1-6D4A-024A-99A4-63487C9E250F}" srcOrd="1" destOrd="0" presId="urn:microsoft.com/office/officeart/2005/8/layout/hierarchy2"/>
    <dgm:cxn modelId="{FF93D4D0-2061-9842-A18E-D9E5F4D443C7}" type="presParOf" srcId="{CC4E2E9C-CA73-1A48-80C2-9DE67BD99C3E}" destId="{F8185E10-65D8-8A41-A2BE-8A81BB6C145A}" srcOrd="1" destOrd="0" presId="urn:microsoft.com/office/officeart/2005/8/layout/hierarchy2"/>
    <dgm:cxn modelId="{2BC51653-81C7-5A45-8521-0816ECCE16AA}" type="presParOf" srcId="{F8185E10-65D8-8A41-A2BE-8A81BB6C145A}" destId="{FABE872B-8906-4E4C-9B07-EFDBD5E8959A}" srcOrd="0" destOrd="0" presId="urn:microsoft.com/office/officeart/2005/8/layout/hierarchy2"/>
    <dgm:cxn modelId="{BC5535F8-6C0D-574C-990E-88BDB0B77C67}" type="presParOf" srcId="{F8185E10-65D8-8A41-A2BE-8A81BB6C145A}" destId="{4A13A631-C83A-5545-A97E-FEA36BF2A0E6}" srcOrd="1" destOrd="0" presId="urn:microsoft.com/office/officeart/2005/8/layout/hierarchy2"/>
    <dgm:cxn modelId="{15F01389-2313-504E-BE5E-0CE0B3661317}" type="presParOf" srcId="{4A13A631-C83A-5545-A97E-FEA36BF2A0E6}" destId="{C9EABD78-9408-F74B-AE7E-46DE1EA4C852}" srcOrd="0" destOrd="0" presId="urn:microsoft.com/office/officeart/2005/8/layout/hierarchy2"/>
    <dgm:cxn modelId="{BC666009-3830-7D4B-B2B9-0C8250DCD175}" type="presParOf" srcId="{C9EABD78-9408-F74B-AE7E-46DE1EA4C852}" destId="{1EFF929A-C8A5-5B43-8E34-35E7B15C2C2B}" srcOrd="0" destOrd="0" presId="urn:microsoft.com/office/officeart/2005/8/layout/hierarchy2"/>
    <dgm:cxn modelId="{97D43B40-471C-6548-8382-03EBA534AEBC}" type="presParOf" srcId="{4A13A631-C83A-5545-A97E-FEA36BF2A0E6}" destId="{A2071FB4-84E7-674E-A196-0BEE2383B91B}" srcOrd="1" destOrd="0" presId="urn:microsoft.com/office/officeart/2005/8/layout/hierarchy2"/>
    <dgm:cxn modelId="{8EAE540A-30B0-EC47-AEE5-13F75E53434A}" type="presParOf" srcId="{A2071FB4-84E7-674E-A196-0BEE2383B91B}" destId="{88A8FCF5-00E6-114B-BD4E-E9393BAA44E4}" srcOrd="0" destOrd="0" presId="urn:microsoft.com/office/officeart/2005/8/layout/hierarchy2"/>
    <dgm:cxn modelId="{D945D76C-658C-7440-8D27-29E4BEBF5E25}" type="presParOf" srcId="{A2071FB4-84E7-674E-A196-0BEE2383B91B}" destId="{5351AD13-3FC4-FD48-B07D-A951CD8F9897}" srcOrd="1" destOrd="0" presId="urn:microsoft.com/office/officeart/2005/8/layout/hierarchy2"/>
    <dgm:cxn modelId="{11983807-8C99-9B4A-9BB9-CA84926456DD}" type="presParOf" srcId="{4A13A631-C83A-5545-A97E-FEA36BF2A0E6}" destId="{BB7F1D8D-E093-6B45-85F6-BBD588CC1842}" srcOrd="2" destOrd="0" presId="urn:microsoft.com/office/officeart/2005/8/layout/hierarchy2"/>
    <dgm:cxn modelId="{D7E42DB4-8FDF-9A42-BAB8-00BCD66BB087}" type="presParOf" srcId="{BB7F1D8D-E093-6B45-85F6-BBD588CC1842}" destId="{123DBED9-48D3-EC4B-92A9-F17A9609328C}" srcOrd="0" destOrd="0" presId="urn:microsoft.com/office/officeart/2005/8/layout/hierarchy2"/>
    <dgm:cxn modelId="{4BC3DB17-4836-C049-A8E4-DCEDB9BCE38B}" type="presParOf" srcId="{4A13A631-C83A-5545-A97E-FEA36BF2A0E6}" destId="{229F8E4D-9947-8A47-A564-350B3F57BAD4}" srcOrd="3" destOrd="0" presId="urn:microsoft.com/office/officeart/2005/8/layout/hierarchy2"/>
    <dgm:cxn modelId="{31012C3D-6E49-0442-9B03-F5DA2943C0AB}" type="presParOf" srcId="{229F8E4D-9947-8A47-A564-350B3F57BAD4}" destId="{6455A5F7-598A-ED47-9CF9-0048EE0196D6}" srcOrd="0" destOrd="0" presId="urn:microsoft.com/office/officeart/2005/8/layout/hierarchy2"/>
    <dgm:cxn modelId="{9A6A3A64-ED30-C14D-816D-AB7B1CFC004D}" type="presParOf" srcId="{229F8E4D-9947-8A47-A564-350B3F57BAD4}" destId="{45DC8CF8-B292-D843-9619-28791613CF3F}" srcOrd="1" destOrd="0" presId="urn:microsoft.com/office/officeart/2005/8/layout/hierarchy2"/>
    <dgm:cxn modelId="{CDAA4ED7-85B5-4443-A16B-05AC4A876A4D}" type="presParOf" srcId="{45DC8CF8-B292-D843-9619-28791613CF3F}" destId="{1784EAFD-CC51-7947-A359-65F16C9862FC}" srcOrd="0" destOrd="0" presId="urn:microsoft.com/office/officeart/2005/8/layout/hierarchy2"/>
    <dgm:cxn modelId="{A8AC8048-D04A-684F-9D76-5F0C44DB7A2A}" type="presParOf" srcId="{1784EAFD-CC51-7947-A359-65F16C9862FC}" destId="{5692A31A-907E-2249-8E50-D53D66E6CEEE}" srcOrd="0" destOrd="0" presId="urn:microsoft.com/office/officeart/2005/8/layout/hierarchy2"/>
    <dgm:cxn modelId="{3E297287-49F4-7345-83D9-2DF72EFB14A1}" type="presParOf" srcId="{45DC8CF8-B292-D843-9619-28791613CF3F}" destId="{732B7ACB-9AE1-5547-8B9B-0E88EE105A85}" srcOrd="1" destOrd="0" presId="urn:microsoft.com/office/officeart/2005/8/layout/hierarchy2"/>
    <dgm:cxn modelId="{4F479B61-2FC5-F44A-89A1-71718FC17A56}" type="presParOf" srcId="{732B7ACB-9AE1-5547-8B9B-0E88EE105A85}" destId="{0A22179E-B8BF-804C-B911-816D66101927}" srcOrd="0" destOrd="0" presId="urn:microsoft.com/office/officeart/2005/8/layout/hierarchy2"/>
    <dgm:cxn modelId="{CAEA7D3C-8E92-5F4C-B759-BE3838B678E4}" type="presParOf" srcId="{732B7ACB-9AE1-5547-8B9B-0E88EE105A85}" destId="{CC360191-A8C6-0042-BD9B-A78E888BE204}"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B4947-8344-D54B-8E22-EE968C791183}">
      <dsp:nvSpPr>
        <dsp:cNvPr id="0" name=""/>
        <dsp:cNvSpPr/>
      </dsp:nvSpPr>
      <dsp:spPr>
        <a:xfrm>
          <a:off x="1289524" y="1252956"/>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Generador de Electricidad</a:t>
          </a:r>
        </a:p>
      </dsp:txBody>
      <dsp:txXfrm>
        <a:off x="1310793" y="1274225"/>
        <a:ext cx="1409842" cy="683652"/>
      </dsp:txXfrm>
    </dsp:sp>
    <dsp:sp modelId="{E5CC2371-C743-EE47-ABA0-F3544205E120}">
      <dsp:nvSpPr>
        <dsp:cNvPr id="0" name=""/>
        <dsp:cNvSpPr/>
      </dsp:nvSpPr>
      <dsp:spPr>
        <a:xfrm>
          <a:off x="2741904" y="1598143"/>
          <a:ext cx="580952" cy="35815"/>
        </a:xfrm>
        <a:custGeom>
          <a:avLst/>
          <a:gdLst/>
          <a:ahLst/>
          <a:cxnLst/>
          <a:rect l="0" t="0" r="0" b="0"/>
          <a:pathLst>
            <a:path>
              <a:moveTo>
                <a:pt x="0" y="17907"/>
              </a:moveTo>
              <a:lnTo>
                <a:pt x="580952" y="179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17856" y="1601527"/>
        <a:ext cx="29047" cy="29047"/>
      </dsp:txXfrm>
    </dsp:sp>
    <dsp:sp modelId="{BC046269-2D00-9640-8E81-3BAB8AE2DA7A}">
      <dsp:nvSpPr>
        <dsp:cNvPr id="0" name=""/>
        <dsp:cNvSpPr/>
      </dsp:nvSpPr>
      <dsp:spPr>
        <a:xfrm>
          <a:off x="3322856" y="1252956"/>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ELECTROMECANICOS</a:t>
          </a:r>
        </a:p>
      </dsp:txBody>
      <dsp:txXfrm>
        <a:off x="3344125" y="1274225"/>
        <a:ext cx="1409842" cy="683652"/>
      </dsp:txXfrm>
    </dsp:sp>
    <dsp:sp modelId="{F2889F1B-B02E-AA43-B7AB-B1D9F9140FD9}">
      <dsp:nvSpPr>
        <dsp:cNvPr id="0" name=""/>
        <dsp:cNvSpPr/>
      </dsp:nvSpPr>
      <dsp:spPr>
        <a:xfrm>
          <a:off x="4775236" y="1598143"/>
          <a:ext cx="580952" cy="35815"/>
        </a:xfrm>
        <a:custGeom>
          <a:avLst/>
          <a:gdLst/>
          <a:ahLst/>
          <a:cxnLst/>
          <a:rect l="0" t="0" r="0" b="0"/>
          <a:pathLst>
            <a:path>
              <a:moveTo>
                <a:pt x="0" y="17907"/>
              </a:moveTo>
              <a:lnTo>
                <a:pt x="580952" y="179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051188" y="1601527"/>
        <a:ext cx="29047" cy="29047"/>
      </dsp:txXfrm>
    </dsp:sp>
    <dsp:sp modelId="{94217788-752B-484C-B10C-B00AF3D3A935}">
      <dsp:nvSpPr>
        <dsp:cNvPr id="0" name=""/>
        <dsp:cNvSpPr/>
      </dsp:nvSpPr>
      <dsp:spPr>
        <a:xfrm>
          <a:off x="5356188" y="1252956"/>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CONTINUO ALTERNO</a:t>
          </a:r>
        </a:p>
      </dsp:txBody>
      <dsp:txXfrm>
        <a:off x="5377457" y="1274225"/>
        <a:ext cx="1409842" cy="683652"/>
      </dsp:txXfrm>
    </dsp:sp>
    <dsp:sp modelId="{44A61226-A336-A84D-A57C-628F59AF55E9}">
      <dsp:nvSpPr>
        <dsp:cNvPr id="0" name=""/>
        <dsp:cNvSpPr/>
      </dsp:nvSpPr>
      <dsp:spPr>
        <a:xfrm rot="17692822">
          <a:off x="6408626" y="971804"/>
          <a:ext cx="1380835" cy="35815"/>
        </a:xfrm>
        <a:custGeom>
          <a:avLst/>
          <a:gdLst/>
          <a:ahLst/>
          <a:cxnLst/>
          <a:rect l="0" t="0" r="0" b="0"/>
          <a:pathLst>
            <a:path>
              <a:moveTo>
                <a:pt x="0" y="17907"/>
              </a:moveTo>
              <a:lnTo>
                <a:pt x="1380835" y="179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7064523" y="955191"/>
        <a:ext cx="69041" cy="69041"/>
      </dsp:txXfrm>
    </dsp:sp>
    <dsp:sp modelId="{4988400E-F17C-BC45-A709-C24C7EE5F75B}">
      <dsp:nvSpPr>
        <dsp:cNvPr id="0" name=""/>
        <dsp:cNvSpPr/>
      </dsp:nvSpPr>
      <dsp:spPr>
        <a:xfrm>
          <a:off x="7389520" y="278"/>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EOLICA</a:t>
          </a:r>
        </a:p>
      </dsp:txBody>
      <dsp:txXfrm>
        <a:off x="7410789" y="21547"/>
        <a:ext cx="1409842" cy="683652"/>
      </dsp:txXfrm>
    </dsp:sp>
    <dsp:sp modelId="{7DC01D24-37E9-424B-AB48-DBD7E68380B0}">
      <dsp:nvSpPr>
        <dsp:cNvPr id="0" name=""/>
        <dsp:cNvSpPr/>
      </dsp:nvSpPr>
      <dsp:spPr>
        <a:xfrm rot="19457599">
          <a:off x="6741322" y="1389363"/>
          <a:ext cx="715444" cy="35815"/>
        </a:xfrm>
        <a:custGeom>
          <a:avLst/>
          <a:gdLst/>
          <a:ahLst/>
          <a:cxnLst/>
          <a:rect l="0" t="0" r="0" b="0"/>
          <a:pathLst>
            <a:path>
              <a:moveTo>
                <a:pt x="0" y="17907"/>
              </a:moveTo>
              <a:lnTo>
                <a:pt x="715444" y="179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7081158" y="1389385"/>
        <a:ext cx="35772" cy="35772"/>
      </dsp:txXfrm>
    </dsp:sp>
    <dsp:sp modelId="{241E9A55-4886-9B4F-8912-B08BD2F4E099}">
      <dsp:nvSpPr>
        <dsp:cNvPr id="0" name=""/>
        <dsp:cNvSpPr/>
      </dsp:nvSpPr>
      <dsp:spPr>
        <a:xfrm>
          <a:off x="7389520" y="835397"/>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MAREOMOTRIZ</a:t>
          </a:r>
        </a:p>
      </dsp:txBody>
      <dsp:txXfrm>
        <a:off x="7410789" y="856666"/>
        <a:ext cx="1409842" cy="683652"/>
      </dsp:txXfrm>
    </dsp:sp>
    <dsp:sp modelId="{302E0FB7-9795-B944-98F8-9C41DD7EC8E8}">
      <dsp:nvSpPr>
        <dsp:cNvPr id="0" name=""/>
        <dsp:cNvSpPr/>
      </dsp:nvSpPr>
      <dsp:spPr>
        <a:xfrm rot="2142401">
          <a:off x="6741322" y="1806923"/>
          <a:ext cx="715444" cy="35815"/>
        </a:xfrm>
        <a:custGeom>
          <a:avLst/>
          <a:gdLst/>
          <a:ahLst/>
          <a:cxnLst/>
          <a:rect l="0" t="0" r="0" b="0"/>
          <a:pathLst>
            <a:path>
              <a:moveTo>
                <a:pt x="0" y="17907"/>
              </a:moveTo>
              <a:lnTo>
                <a:pt x="715444" y="179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7081158" y="1806944"/>
        <a:ext cx="35772" cy="35772"/>
      </dsp:txXfrm>
    </dsp:sp>
    <dsp:sp modelId="{16B2B96F-9743-0C44-9B0E-9D4CD6CFBB27}">
      <dsp:nvSpPr>
        <dsp:cNvPr id="0" name=""/>
        <dsp:cNvSpPr/>
      </dsp:nvSpPr>
      <dsp:spPr>
        <a:xfrm>
          <a:off x="7389520" y="1670515"/>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NUCLEAR</a:t>
          </a:r>
        </a:p>
      </dsp:txBody>
      <dsp:txXfrm>
        <a:off x="7410789" y="1691784"/>
        <a:ext cx="1409842" cy="683652"/>
      </dsp:txXfrm>
    </dsp:sp>
    <dsp:sp modelId="{DEE9B4AE-8370-7542-AB9B-D0947C69BDA8}">
      <dsp:nvSpPr>
        <dsp:cNvPr id="0" name=""/>
        <dsp:cNvSpPr/>
      </dsp:nvSpPr>
      <dsp:spPr>
        <a:xfrm rot="3907178">
          <a:off x="6408626" y="2224482"/>
          <a:ext cx="1380835" cy="35815"/>
        </a:xfrm>
        <a:custGeom>
          <a:avLst/>
          <a:gdLst/>
          <a:ahLst/>
          <a:cxnLst/>
          <a:rect l="0" t="0" r="0" b="0"/>
          <a:pathLst>
            <a:path>
              <a:moveTo>
                <a:pt x="0" y="17907"/>
              </a:moveTo>
              <a:lnTo>
                <a:pt x="1380835" y="179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7064523" y="2207869"/>
        <a:ext cx="69041" cy="69041"/>
      </dsp:txXfrm>
    </dsp:sp>
    <dsp:sp modelId="{9A82B715-9362-BF4C-B440-A6102E77819F}">
      <dsp:nvSpPr>
        <dsp:cNvPr id="0" name=""/>
        <dsp:cNvSpPr/>
      </dsp:nvSpPr>
      <dsp:spPr>
        <a:xfrm>
          <a:off x="7389520" y="2505634"/>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HIDRAULICA</a:t>
          </a:r>
        </a:p>
      </dsp:txBody>
      <dsp:txXfrm>
        <a:off x="7410789" y="2526903"/>
        <a:ext cx="1409842" cy="683652"/>
      </dsp:txXfrm>
    </dsp:sp>
    <dsp:sp modelId="{FABE872B-8906-4E4C-9B07-EFDBD5E8959A}">
      <dsp:nvSpPr>
        <dsp:cNvPr id="0" name=""/>
        <dsp:cNvSpPr/>
      </dsp:nvSpPr>
      <dsp:spPr>
        <a:xfrm>
          <a:off x="1289524" y="2505634"/>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HIDRLECTROQUIMICOS</a:t>
          </a:r>
        </a:p>
      </dsp:txBody>
      <dsp:txXfrm>
        <a:off x="1310793" y="2526903"/>
        <a:ext cx="1409842" cy="683652"/>
      </dsp:txXfrm>
    </dsp:sp>
    <dsp:sp modelId="{C9EABD78-9408-F74B-AE7E-46DE1EA4C852}">
      <dsp:nvSpPr>
        <dsp:cNvPr id="0" name=""/>
        <dsp:cNvSpPr/>
      </dsp:nvSpPr>
      <dsp:spPr>
        <a:xfrm rot="19457599">
          <a:off x="2674657" y="2642041"/>
          <a:ext cx="715444" cy="35815"/>
        </a:xfrm>
        <a:custGeom>
          <a:avLst/>
          <a:gdLst/>
          <a:ahLst/>
          <a:cxnLst/>
          <a:rect l="0" t="0" r="0" b="0"/>
          <a:pathLst>
            <a:path>
              <a:moveTo>
                <a:pt x="0" y="17907"/>
              </a:moveTo>
              <a:lnTo>
                <a:pt x="715444" y="179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14494" y="2642063"/>
        <a:ext cx="35772" cy="35772"/>
      </dsp:txXfrm>
    </dsp:sp>
    <dsp:sp modelId="{88A8FCF5-00E6-114B-BD4E-E9393BAA44E4}">
      <dsp:nvSpPr>
        <dsp:cNvPr id="0" name=""/>
        <dsp:cNvSpPr/>
      </dsp:nvSpPr>
      <dsp:spPr>
        <a:xfrm>
          <a:off x="3322856" y="2088074"/>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PILAS, BATERIAS</a:t>
          </a:r>
        </a:p>
      </dsp:txBody>
      <dsp:txXfrm>
        <a:off x="3344125" y="2109343"/>
        <a:ext cx="1409842" cy="683652"/>
      </dsp:txXfrm>
    </dsp:sp>
    <dsp:sp modelId="{BB7F1D8D-E093-6B45-85F6-BBD588CC1842}">
      <dsp:nvSpPr>
        <dsp:cNvPr id="0" name=""/>
        <dsp:cNvSpPr/>
      </dsp:nvSpPr>
      <dsp:spPr>
        <a:xfrm rot="2142401">
          <a:off x="2674657" y="3059601"/>
          <a:ext cx="715444" cy="35815"/>
        </a:xfrm>
        <a:custGeom>
          <a:avLst/>
          <a:gdLst/>
          <a:ahLst/>
          <a:cxnLst/>
          <a:rect l="0" t="0" r="0" b="0"/>
          <a:pathLst>
            <a:path>
              <a:moveTo>
                <a:pt x="0" y="17907"/>
              </a:moveTo>
              <a:lnTo>
                <a:pt x="715444" y="179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14494" y="3059622"/>
        <a:ext cx="35772" cy="35772"/>
      </dsp:txXfrm>
    </dsp:sp>
    <dsp:sp modelId="{6455A5F7-598A-ED47-9CF9-0048EE0196D6}">
      <dsp:nvSpPr>
        <dsp:cNvPr id="0" name=""/>
        <dsp:cNvSpPr/>
      </dsp:nvSpPr>
      <dsp:spPr>
        <a:xfrm>
          <a:off x="3322856" y="2923193"/>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FOTOVOLTAICOS</a:t>
          </a:r>
        </a:p>
      </dsp:txBody>
      <dsp:txXfrm>
        <a:off x="3344125" y="2944462"/>
        <a:ext cx="1409842" cy="683652"/>
      </dsp:txXfrm>
    </dsp:sp>
    <dsp:sp modelId="{1784EAFD-CC51-7947-A359-65F16C9862FC}">
      <dsp:nvSpPr>
        <dsp:cNvPr id="0" name=""/>
        <dsp:cNvSpPr/>
      </dsp:nvSpPr>
      <dsp:spPr>
        <a:xfrm>
          <a:off x="4775236" y="3268380"/>
          <a:ext cx="580952" cy="35815"/>
        </a:xfrm>
        <a:custGeom>
          <a:avLst/>
          <a:gdLst/>
          <a:ahLst/>
          <a:cxnLst/>
          <a:rect l="0" t="0" r="0" b="0"/>
          <a:pathLst>
            <a:path>
              <a:moveTo>
                <a:pt x="0" y="17907"/>
              </a:moveTo>
              <a:lnTo>
                <a:pt x="580952" y="179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051188" y="3271764"/>
        <a:ext cx="29047" cy="29047"/>
      </dsp:txXfrm>
    </dsp:sp>
    <dsp:sp modelId="{0A22179E-B8BF-804C-B911-816D66101927}">
      <dsp:nvSpPr>
        <dsp:cNvPr id="0" name=""/>
        <dsp:cNvSpPr/>
      </dsp:nvSpPr>
      <dsp:spPr>
        <a:xfrm>
          <a:off x="5356188" y="2923193"/>
          <a:ext cx="1452380" cy="72619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PANEL SOLAR</a:t>
          </a:r>
        </a:p>
      </dsp:txBody>
      <dsp:txXfrm>
        <a:off x="5377457" y="2944462"/>
        <a:ext cx="1409842" cy="6836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D7951-857D-5B4C-9FA4-8712395C276F}" type="datetimeFigureOut">
              <a:rPr lang="es-EC" smtClean="0"/>
              <a:t>13/12/18</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FD6FF-1ACE-3E4A-A70B-F8E4471CCC79}" type="slidenum">
              <a:rPr lang="es-EC" smtClean="0"/>
              <a:t>‹Nº›</a:t>
            </a:fld>
            <a:endParaRPr lang="es-EC"/>
          </a:p>
        </p:txBody>
      </p:sp>
    </p:spTree>
    <p:extLst>
      <p:ext uri="{BB962C8B-B14F-4D97-AF65-F5344CB8AC3E}">
        <p14:creationId xmlns:p14="http://schemas.microsoft.com/office/powerpoint/2010/main" val="3878318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ia.gov/library/publications/the-world-factbook/"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808FD6FF-1ACE-3E4A-A70B-F8E4471CCC79}" type="slidenum">
              <a:rPr lang="es-EC" smtClean="0"/>
              <a:t>7</a:t>
            </a:fld>
            <a:endParaRPr lang="es-EC"/>
          </a:p>
        </p:txBody>
      </p:sp>
    </p:spTree>
    <p:extLst>
      <p:ext uri="{BB962C8B-B14F-4D97-AF65-F5344CB8AC3E}">
        <p14:creationId xmlns:p14="http://schemas.microsoft.com/office/powerpoint/2010/main" val="1004723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La energía está presente en todo el universo, en todo lo que nos rodea e incluso dentro de nosotros mismos. </a:t>
            </a:r>
            <a:endParaRPr lang="es-EC" dirty="0"/>
          </a:p>
          <a:p>
            <a:r>
              <a:rPr lang="es-ES_tradnl" dirty="0"/>
              <a:t>La energía es lo que hace que las cosas sucedan; mueven automóviles, trenes, aviones; en nuestros hogares cocina los alimentos, mantiene la temperatura fría del refrigerador, reproduce nuestra música favorita, ilumina nuestros espacios, hace que nuestros cuerpos crezcan y se muevan; incluso hace que nuestro cerebro pueda pensar. Así es que es imperativo pensar en cómo ahorrarla y utilizarla sabiamente.</a:t>
            </a:r>
            <a:endParaRPr lang="es-EC" dirty="0"/>
          </a:p>
        </p:txBody>
      </p:sp>
      <p:sp>
        <p:nvSpPr>
          <p:cNvPr id="4" name="Marcador de número de diapositiva 3"/>
          <p:cNvSpPr>
            <a:spLocks noGrp="1"/>
          </p:cNvSpPr>
          <p:nvPr>
            <p:ph type="sldNum" sz="quarter" idx="5"/>
          </p:nvPr>
        </p:nvSpPr>
        <p:spPr/>
        <p:txBody>
          <a:bodyPr/>
          <a:lstStyle/>
          <a:p>
            <a:fld id="{808FD6FF-1ACE-3E4A-A70B-F8E4471CCC79}" type="slidenum">
              <a:rPr lang="es-EC" smtClean="0"/>
              <a:t>8</a:t>
            </a:fld>
            <a:endParaRPr lang="es-EC"/>
          </a:p>
        </p:txBody>
      </p:sp>
    </p:spTree>
    <p:extLst>
      <p:ext uri="{BB962C8B-B14F-4D97-AF65-F5344CB8AC3E}">
        <p14:creationId xmlns:p14="http://schemas.microsoft.com/office/powerpoint/2010/main" val="341830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sz="1200" b="0" i="0" u="none" strike="noStrike" kern="1200" dirty="0">
                <a:solidFill>
                  <a:schemeClr val="tx1"/>
                </a:solidFill>
                <a:effectLst/>
                <a:latin typeface="+mn-lt"/>
                <a:ea typeface="+mn-ea"/>
                <a:cs typeface="+mn-cs"/>
              </a:rPr>
              <a:t>Fuente: </a:t>
            </a:r>
            <a:r>
              <a:rPr lang="es-EC" sz="1200" b="0" i="0" u="none" strike="noStrike" kern="1200" dirty="0">
                <a:solidFill>
                  <a:schemeClr val="tx1"/>
                </a:solidFill>
                <a:effectLst/>
                <a:latin typeface="+mn-lt"/>
                <a:ea typeface="+mn-ea"/>
                <a:cs typeface="+mn-cs"/>
                <a:hlinkClick r:id="rId3"/>
              </a:rPr>
              <a:t>CIA World Factbook</a:t>
            </a:r>
            <a:r>
              <a:rPr lang="es-EC" sz="1200" b="0" i="0" u="none" strike="noStrike" kern="1200" dirty="0">
                <a:solidFill>
                  <a:schemeClr val="tx1"/>
                </a:solidFill>
                <a:effectLst/>
                <a:latin typeface="+mn-lt"/>
                <a:ea typeface="+mn-ea"/>
                <a:cs typeface="+mn-cs"/>
              </a:rPr>
              <a:t> - A menos que sea indicado, toda la información en esta página es correcta hasta Enero 1, 2018</a:t>
            </a:r>
            <a:endParaRPr lang="es-EC" dirty="0"/>
          </a:p>
        </p:txBody>
      </p:sp>
      <p:sp>
        <p:nvSpPr>
          <p:cNvPr id="4" name="Marcador de número de diapositiva 3"/>
          <p:cNvSpPr>
            <a:spLocks noGrp="1"/>
          </p:cNvSpPr>
          <p:nvPr>
            <p:ph type="sldNum" sz="quarter" idx="5"/>
          </p:nvPr>
        </p:nvSpPr>
        <p:spPr/>
        <p:txBody>
          <a:bodyPr/>
          <a:lstStyle/>
          <a:p>
            <a:fld id="{808FD6FF-1ACE-3E4A-A70B-F8E4471CCC79}" type="slidenum">
              <a:rPr lang="es-EC" smtClean="0"/>
              <a:t>12</a:t>
            </a:fld>
            <a:endParaRPr lang="es-EC"/>
          </a:p>
        </p:txBody>
      </p:sp>
    </p:spTree>
    <p:extLst>
      <p:ext uri="{BB962C8B-B14F-4D97-AF65-F5344CB8AC3E}">
        <p14:creationId xmlns:p14="http://schemas.microsoft.com/office/powerpoint/2010/main" val="1230968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
Segundo nivel
Tercer nivel
Cuarto nivel
Quinto nivel</a:t>
            </a:r>
            <a:endParaRPr lang="en-US" dirty="0"/>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Editar los estilos de texto del patrón
Segundo nivel
Tercer nivel
Cuarto nivel
Quinto nivel</a:t>
            </a:r>
            <a:endParaRPr lang="en-US" dirty="0"/>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los estilos de texto del patrón
Segundo nivel
Tercer nivel
Cuarto nivel
Quinto nivel</a:t>
            </a:r>
            <a:endParaRPr lang="en-US" dirty="0"/>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Editar los estilos de texto del patrón
Segundo nivel
Tercer nivel
Cuarto nivel
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Editar los estilos de texto del patrón
Segundo nivel
Tercer nivel
Cuarto nivel
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12/13/18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hyperlink" Target="https://grupel.eu/es/grupel-es/generador-electrico-como-utiliza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4B913-1892-6E4E-A8C8-30615A04F87F}"/>
              </a:ext>
            </a:extLst>
          </p:cNvPr>
          <p:cNvSpPr>
            <a:spLocks noGrp="1"/>
          </p:cNvSpPr>
          <p:nvPr>
            <p:ph type="ctrTitle"/>
          </p:nvPr>
        </p:nvSpPr>
        <p:spPr>
          <a:xfrm>
            <a:off x="2419642" y="2949005"/>
            <a:ext cx="9230051" cy="2421464"/>
          </a:xfrm>
        </p:spPr>
        <p:txBody>
          <a:bodyPr>
            <a:normAutofit/>
          </a:bodyPr>
          <a:lstStyle/>
          <a:p>
            <a:r>
              <a:rPr lang="es-EC" b="1" dirty="0"/>
              <a:t>Energía: </a:t>
            </a:r>
            <a:r>
              <a:rPr lang="es-EC" sz="4400" b="1" dirty="0"/>
              <a:t>Consumo, Ahorro, eficiencia. Tú puedes crear </a:t>
            </a:r>
            <a:r>
              <a:rPr lang="es-EC" b="1" dirty="0"/>
              <a:t>algo nuevo.</a:t>
            </a:r>
            <a:endParaRPr lang="es-EC" dirty="0"/>
          </a:p>
        </p:txBody>
      </p:sp>
      <p:sp>
        <p:nvSpPr>
          <p:cNvPr id="3" name="Subtítulo 2">
            <a:extLst>
              <a:ext uri="{FF2B5EF4-FFF2-40B4-BE49-F238E27FC236}">
                <a16:creationId xmlns:a16="http://schemas.microsoft.com/office/drawing/2014/main" id="{87D2984E-832E-D447-BEB8-2294D104FA86}"/>
              </a:ext>
            </a:extLst>
          </p:cNvPr>
          <p:cNvSpPr>
            <a:spLocks noGrp="1"/>
          </p:cNvSpPr>
          <p:nvPr>
            <p:ph type="subTitle" idx="1"/>
          </p:nvPr>
        </p:nvSpPr>
        <p:spPr>
          <a:xfrm>
            <a:off x="7638513" y="5545777"/>
            <a:ext cx="4011180" cy="1112321"/>
          </a:xfrm>
        </p:spPr>
        <p:txBody>
          <a:bodyPr/>
          <a:lstStyle/>
          <a:p>
            <a:r>
              <a:rPr lang="es-EC" sz="2400" dirty="0"/>
              <a:t>INSANI</a:t>
            </a:r>
            <a:endParaRPr lang="es-EC" dirty="0"/>
          </a:p>
          <a:p>
            <a:r>
              <a:rPr lang="es-EC" dirty="0"/>
              <a:t>Propuesta 4h v1</a:t>
            </a:r>
          </a:p>
        </p:txBody>
      </p:sp>
    </p:spTree>
    <p:extLst>
      <p:ext uri="{BB962C8B-B14F-4D97-AF65-F5344CB8AC3E}">
        <p14:creationId xmlns:p14="http://schemas.microsoft.com/office/powerpoint/2010/main" val="630458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95745-7002-DC4F-A4F7-060137B2FC2B}"/>
              </a:ext>
            </a:extLst>
          </p:cNvPr>
          <p:cNvSpPr>
            <a:spLocks noGrp="1"/>
          </p:cNvSpPr>
          <p:nvPr>
            <p:ph type="title"/>
          </p:nvPr>
        </p:nvSpPr>
        <p:spPr>
          <a:xfrm>
            <a:off x="685799" y="368490"/>
            <a:ext cx="10131425" cy="1087111"/>
          </a:xfrm>
        </p:spPr>
        <p:txBody>
          <a:bodyPr/>
          <a:lstStyle/>
          <a:p>
            <a:r>
              <a:rPr lang="es-EC" dirty="0"/>
              <a:t>Eficiencia energética y ahorro de energía </a:t>
            </a:r>
          </a:p>
        </p:txBody>
      </p:sp>
      <p:sp>
        <p:nvSpPr>
          <p:cNvPr id="3" name="Marcador de contenido 2">
            <a:extLst>
              <a:ext uri="{FF2B5EF4-FFF2-40B4-BE49-F238E27FC236}">
                <a16:creationId xmlns:a16="http://schemas.microsoft.com/office/drawing/2014/main" id="{797CC121-807A-1448-869C-29B2B67E1A3A}"/>
              </a:ext>
            </a:extLst>
          </p:cNvPr>
          <p:cNvSpPr>
            <a:spLocks noGrp="1"/>
          </p:cNvSpPr>
          <p:nvPr>
            <p:ph idx="1"/>
          </p:nvPr>
        </p:nvSpPr>
        <p:spPr>
          <a:xfrm>
            <a:off x="685799" y="1270576"/>
            <a:ext cx="10131425" cy="1456267"/>
          </a:xfrm>
        </p:spPr>
        <p:txBody>
          <a:bodyPr/>
          <a:lstStyle/>
          <a:p>
            <a:r>
              <a:rPr lang="es-EC" dirty="0"/>
              <a:t>Para iniciar, es importante que comprendas que la </a:t>
            </a:r>
            <a:r>
              <a:rPr lang="es-EC" b="1" dirty="0"/>
              <a:t>energía </a:t>
            </a:r>
            <a:r>
              <a:rPr lang="es-EC" dirty="0"/>
              <a:t>es la capacidad para </a:t>
            </a:r>
            <a:r>
              <a:rPr lang="es-EC" b="1" dirty="0"/>
              <a:t>realizar un trabajo</a:t>
            </a:r>
            <a:r>
              <a:rPr lang="es-EC" dirty="0"/>
              <a:t>. Comúnmente, las unidades con las que se mide la energía son el </a:t>
            </a:r>
            <a:r>
              <a:rPr lang="es-EC" b="1" dirty="0"/>
              <a:t>julio </a:t>
            </a:r>
            <a:r>
              <a:rPr lang="es-EC" dirty="0"/>
              <a:t>(J), el </a:t>
            </a:r>
            <a:r>
              <a:rPr lang="es-EC" b="1" dirty="0"/>
              <a:t>watt hora </a:t>
            </a:r>
            <a:r>
              <a:rPr lang="es-EC" dirty="0"/>
              <a:t>(Wh) y las </a:t>
            </a:r>
            <a:r>
              <a:rPr lang="es-EC" b="1" dirty="0"/>
              <a:t>unidades de energía inglesa </a:t>
            </a:r>
            <a:r>
              <a:rPr lang="es-EC" dirty="0"/>
              <a:t>(BTU). </a:t>
            </a:r>
          </a:p>
          <a:p>
            <a:r>
              <a:rPr lang="es-EC" dirty="0"/>
              <a:t>Asimismo, existen otras unidades de medida y equivalencias que podrás encontrar en la siguiente tabla: </a:t>
            </a:r>
          </a:p>
        </p:txBody>
      </p:sp>
      <p:graphicFrame>
        <p:nvGraphicFramePr>
          <p:cNvPr id="6" name="Tabla 5">
            <a:extLst>
              <a:ext uri="{FF2B5EF4-FFF2-40B4-BE49-F238E27FC236}">
                <a16:creationId xmlns:a16="http://schemas.microsoft.com/office/drawing/2014/main" id="{4C27472C-6FF8-5743-9148-8DF5983E0DD5}"/>
              </a:ext>
            </a:extLst>
          </p:cNvPr>
          <p:cNvGraphicFramePr>
            <a:graphicFrameLocks noGrp="1"/>
          </p:cNvGraphicFramePr>
          <p:nvPr>
            <p:extLst>
              <p:ext uri="{D42A27DB-BD31-4B8C-83A1-F6EECF244321}">
                <p14:modId xmlns:p14="http://schemas.microsoft.com/office/powerpoint/2010/main" val="2523630959"/>
              </p:ext>
            </p:extLst>
          </p:nvPr>
        </p:nvGraphicFramePr>
        <p:xfrm>
          <a:off x="3003192" y="2906502"/>
          <a:ext cx="5496637" cy="3733800"/>
        </p:xfrm>
        <a:graphic>
          <a:graphicData uri="http://schemas.openxmlformats.org/drawingml/2006/table">
            <a:tbl>
              <a:tblPr/>
              <a:tblGrid>
                <a:gridCol w="2316708">
                  <a:extLst>
                    <a:ext uri="{9D8B030D-6E8A-4147-A177-3AD203B41FA5}">
                      <a16:colId xmlns:a16="http://schemas.microsoft.com/office/drawing/2014/main" val="4168000709"/>
                    </a:ext>
                  </a:extLst>
                </a:gridCol>
                <a:gridCol w="1569493">
                  <a:extLst>
                    <a:ext uri="{9D8B030D-6E8A-4147-A177-3AD203B41FA5}">
                      <a16:colId xmlns:a16="http://schemas.microsoft.com/office/drawing/2014/main" val="4271391387"/>
                    </a:ext>
                  </a:extLst>
                </a:gridCol>
                <a:gridCol w="1610436">
                  <a:extLst>
                    <a:ext uri="{9D8B030D-6E8A-4147-A177-3AD203B41FA5}">
                      <a16:colId xmlns:a16="http://schemas.microsoft.com/office/drawing/2014/main" val="975970223"/>
                    </a:ext>
                  </a:extLst>
                </a:gridCol>
              </a:tblGrid>
              <a:tr h="193153">
                <a:tc>
                  <a:txBody>
                    <a:bodyPr/>
                    <a:lstStyle/>
                    <a:p>
                      <a:pPr algn="ctr"/>
                      <a:r>
                        <a:rPr lang="es-EC" sz="1800" dirty="0">
                          <a:effectLst/>
                        </a:rPr>
                        <a:t>Nombre</a:t>
                      </a: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24460"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800" dirty="0">
                          <a:effectLst/>
                        </a:rPr>
                        <a:t>Abreviatura</a:t>
                      </a: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24460"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tc>
                  <a:txBody>
                    <a:bodyPr/>
                    <a:lstStyle/>
                    <a:p>
                      <a:pPr algn="ctr"/>
                      <a:r>
                        <a:rPr lang="es-EC" sz="1800" kern="1200" dirty="0">
                          <a:solidFill>
                            <a:schemeClr val="tx1"/>
                          </a:solidFill>
                          <a:effectLst/>
                          <a:latin typeface="+mn-lt"/>
                          <a:ea typeface="+mn-ea"/>
                          <a:cs typeface="+mn-cs"/>
                        </a:rPr>
                        <a:t>Valor</a:t>
                      </a: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24460"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extLst>
                  <a:ext uri="{0D108BD9-81ED-4DB2-BD59-A6C34878D82A}">
                    <a16:rowId xmlns:a16="http://schemas.microsoft.com/office/drawing/2014/main" val="4007548368"/>
                  </a:ext>
                </a:extLst>
              </a:tr>
              <a:tr h="259080">
                <a:tc>
                  <a:txBody>
                    <a:bodyPr/>
                    <a:lstStyle/>
                    <a:p>
                      <a:r>
                        <a:rPr lang="es-EC" sz="1100">
                          <a:solidFill>
                            <a:srgbClr val="FFFFFF"/>
                          </a:solidFill>
                          <a:effectLst/>
                          <a:latin typeface="Roboto"/>
                        </a:rPr>
                        <a:t>Caloría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cal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tc>
                  <a:txBody>
                    <a:bodyPr/>
                    <a:lstStyle/>
                    <a:p>
                      <a:pPr algn="l"/>
                      <a:r>
                        <a:rPr lang="es-EC" sz="1100" dirty="0">
                          <a:solidFill>
                            <a:srgbClr val="050707"/>
                          </a:solidFill>
                          <a:effectLst/>
                          <a:latin typeface="Roboto"/>
                        </a:rPr>
                        <a:t>4,1855 </a:t>
                      </a: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extLst>
                  <a:ext uri="{0D108BD9-81ED-4DB2-BD59-A6C34878D82A}">
                    <a16:rowId xmlns:a16="http://schemas.microsoft.com/office/drawing/2014/main" val="1076460374"/>
                  </a:ext>
                </a:extLst>
              </a:tr>
              <a:tr h="259080">
                <a:tc>
                  <a:txBody>
                    <a:bodyPr/>
                    <a:lstStyle/>
                    <a:p>
                      <a:r>
                        <a:rPr lang="es-EC" sz="1100" dirty="0">
                          <a:solidFill>
                            <a:srgbClr val="FFFFFF"/>
                          </a:solidFill>
                          <a:effectLst/>
                          <a:latin typeface="Roboto"/>
                        </a:rPr>
                        <a:t>Frigoría </a:t>
                      </a:r>
                      <a:endParaRPr lang="es-EC" sz="1800" dirty="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fg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B7D6FF"/>
                    </a:solidFill>
                  </a:tcPr>
                </a:tc>
                <a:tc>
                  <a:txBody>
                    <a:bodyPr/>
                    <a:lstStyle/>
                    <a:p>
                      <a:pPr algn="l"/>
                      <a:r>
                        <a:rPr lang="es-EC" sz="1100">
                          <a:solidFill>
                            <a:srgbClr val="050707"/>
                          </a:solidFill>
                          <a:effectLst/>
                          <a:latin typeface="Roboto"/>
                        </a:rPr>
                        <a:t>4185,5 </a:t>
                      </a:r>
                      <a:endParaRPr lang="es-EC" sz="180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B7D6FF"/>
                    </a:solidFill>
                  </a:tcPr>
                </a:tc>
                <a:extLst>
                  <a:ext uri="{0D108BD9-81ED-4DB2-BD59-A6C34878D82A}">
                    <a16:rowId xmlns:a16="http://schemas.microsoft.com/office/drawing/2014/main" val="174722937"/>
                  </a:ext>
                </a:extLst>
              </a:tr>
              <a:tr h="259080">
                <a:tc>
                  <a:txBody>
                    <a:bodyPr/>
                    <a:lstStyle/>
                    <a:p>
                      <a:r>
                        <a:rPr lang="es-EC" sz="1100">
                          <a:solidFill>
                            <a:srgbClr val="FFFFFF"/>
                          </a:solidFill>
                          <a:effectLst/>
                          <a:latin typeface="Roboto"/>
                        </a:rPr>
                        <a:t>Termia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th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tc>
                  <a:txBody>
                    <a:bodyPr/>
                    <a:lstStyle/>
                    <a:p>
                      <a:pPr algn="l"/>
                      <a:r>
                        <a:rPr lang="es-EC" sz="1100">
                          <a:solidFill>
                            <a:srgbClr val="050707"/>
                          </a:solidFill>
                          <a:effectLst/>
                          <a:latin typeface="Roboto"/>
                        </a:rPr>
                        <a:t>4 185 500 </a:t>
                      </a:r>
                      <a:endParaRPr lang="es-EC" sz="180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extLst>
                  <a:ext uri="{0D108BD9-81ED-4DB2-BD59-A6C34878D82A}">
                    <a16:rowId xmlns:a16="http://schemas.microsoft.com/office/drawing/2014/main" val="1788248912"/>
                  </a:ext>
                </a:extLst>
              </a:tr>
              <a:tr h="259080">
                <a:tc>
                  <a:txBody>
                    <a:bodyPr/>
                    <a:lstStyle/>
                    <a:p>
                      <a:r>
                        <a:rPr lang="es-EC" sz="1100">
                          <a:solidFill>
                            <a:srgbClr val="FFFFFF"/>
                          </a:solidFill>
                          <a:effectLst/>
                          <a:latin typeface="Roboto"/>
                        </a:rPr>
                        <a:t>Kilovatio hora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kWh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B7D6FF"/>
                    </a:solidFill>
                  </a:tcPr>
                </a:tc>
                <a:tc>
                  <a:txBody>
                    <a:bodyPr/>
                    <a:lstStyle/>
                    <a:p>
                      <a:pPr algn="l"/>
                      <a:r>
                        <a:rPr lang="es-EC" sz="1100">
                          <a:solidFill>
                            <a:srgbClr val="050707"/>
                          </a:solidFill>
                          <a:effectLst/>
                          <a:latin typeface="Roboto"/>
                        </a:rPr>
                        <a:t>3 600 000 </a:t>
                      </a:r>
                      <a:endParaRPr lang="es-EC" sz="180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B7D6FF"/>
                    </a:solidFill>
                  </a:tcPr>
                </a:tc>
                <a:extLst>
                  <a:ext uri="{0D108BD9-81ED-4DB2-BD59-A6C34878D82A}">
                    <a16:rowId xmlns:a16="http://schemas.microsoft.com/office/drawing/2014/main" val="4199815916"/>
                  </a:ext>
                </a:extLst>
              </a:tr>
              <a:tr h="259080">
                <a:tc>
                  <a:txBody>
                    <a:bodyPr/>
                    <a:lstStyle/>
                    <a:p>
                      <a:r>
                        <a:rPr lang="es-EC" sz="1100">
                          <a:solidFill>
                            <a:srgbClr val="FFFFFF"/>
                          </a:solidFill>
                          <a:effectLst/>
                          <a:latin typeface="Roboto"/>
                        </a:rPr>
                        <a:t>Caloría grande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Cal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tc>
                  <a:txBody>
                    <a:bodyPr/>
                    <a:lstStyle/>
                    <a:p>
                      <a:pPr algn="l"/>
                      <a:r>
                        <a:rPr lang="es-EC" sz="1100" dirty="0">
                          <a:solidFill>
                            <a:srgbClr val="050707"/>
                          </a:solidFill>
                          <a:effectLst/>
                          <a:latin typeface="Roboto"/>
                        </a:rPr>
                        <a:t>4185,5 </a:t>
                      </a:r>
                      <a:endParaRPr lang="es-EC" sz="1800" dirty="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extLst>
                  <a:ext uri="{0D108BD9-81ED-4DB2-BD59-A6C34878D82A}">
                    <a16:rowId xmlns:a16="http://schemas.microsoft.com/office/drawing/2014/main" val="3694211888"/>
                  </a:ext>
                </a:extLst>
              </a:tr>
              <a:tr h="259080">
                <a:tc>
                  <a:txBody>
                    <a:bodyPr/>
                    <a:lstStyle/>
                    <a:p>
                      <a:r>
                        <a:rPr lang="es-EC" sz="1100">
                          <a:solidFill>
                            <a:srgbClr val="FFFFFF"/>
                          </a:solidFill>
                          <a:effectLst/>
                          <a:latin typeface="Roboto"/>
                        </a:rPr>
                        <a:t>Tonelada equivalente de petróleo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21"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Tep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21" cap="flat" cmpd="sng" algn="ctr">
                      <a:solidFill>
                        <a:srgbClr val="FFFFFC"/>
                      </a:solidFill>
                      <a:prstDash val="solid"/>
                      <a:round/>
                      <a:headEnd type="none" w="med" len="med"/>
                      <a:tailEnd type="none" w="med" len="med"/>
                    </a:lnB>
                    <a:solidFill>
                      <a:srgbClr val="B7D6FF"/>
                    </a:solidFill>
                  </a:tcPr>
                </a:tc>
                <a:tc>
                  <a:txBody>
                    <a:bodyPr/>
                    <a:lstStyle/>
                    <a:p>
                      <a:pPr algn="l"/>
                      <a:r>
                        <a:rPr lang="es-EC" sz="1100">
                          <a:solidFill>
                            <a:srgbClr val="050707"/>
                          </a:solidFill>
                          <a:effectLst/>
                          <a:latin typeface="Roboto"/>
                        </a:rPr>
                        <a:t>41 840 000 000 </a:t>
                      </a:r>
                      <a:endParaRPr lang="es-EC" sz="180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21" cap="flat" cmpd="sng" algn="ctr">
                      <a:solidFill>
                        <a:srgbClr val="FFFFFC"/>
                      </a:solidFill>
                      <a:prstDash val="solid"/>
                      <a:round/>
                      <a:headEnd type="none" w="med" len="med"/>
                      <a:tailEnd type="none" w="med" len="med"/>
                    </a:lnB>
                    <a:solidFill>
                      <a:srgbClr val="B7D6FF"/>
                    </a:solidFill>
                  </a:tcPr>
                </a:tc>
                <a:extLst>
                  <a:ext uri="{0D108BD9-81ED-4DB2-BD59-A6C34878D82A}">
                    <a16:rowId xmlns:a16="http://schemas.microsoft.com/office/drawing/2014/main" val="3305357096"/>
                  </a:ext>
                </a:extLst>
              </a:tr>
              <a:tr h="259080">
                <a:tc>
                  <a:txBody>
                    <a:bodyPr/>
                    <a:lstStyle/>
                    <a:p>
                      <a:r>
                        <a:rPr lang="es-EC" sz="1100" dirty="0">
                          <a:solidFill>
                            <a:srgbClr val="FFFFFF"/>
                          </a:solidFill>
                          <a:effectLst/>
                          <a:latin typeface="Roboto"/>
                        </a:rPr>
                        <a:t>Tonelada equivalente de carbón </a:t>
                      </a:r>
                      <a:endParaRPr lang="es-EC" sz="1800" dirty="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21" cap="flat" cmpd="sng" algn="ctr">
                      <a:solidFill>
                        <a:srgbClr val="FFFFFC"/>
                      </a:solidFill>
                      <a:prstDash val="solid"/>
                      <a:round/>
                      <a:headEnd type="none" w="med" len="med"/>
                      <a:tailEnd type="none" w="med" len="med"/>
                    </a:lnT>
                    <a:lnB w="13246"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Tec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21" cap="flat" cmpd="sng" algn="ctr">
                      <a:solidFill>
                        <a:srgbClr val="FFFFFC"/>
                      </a:solidFill>
                      <a:prstDash val="solid"/>
                      <a:round/>
                      <a:headEnd type="none" w="med" len="med"/>
                      <a:tailEnd type="none" w="med" len="med"/>
                    </a:lnT>
                    <a:lnB w="13246" cap="flat" cmpd="sng" algn="ctr">
                      <a:solidFill>
                        <a:srgbClr val="FFFFFC"/>
                      </a:solidFill>
                      <a:prstDash val="solid"/>
                      <a:round/>
                      <a:headEnd type="none" w="med" len="med"/>
                      <a:tailEnd type="none" w="med" len="med"/>
                    </a:lnB>
                    <a:solidFill>
                      <a:srgbClr val="AF9EFF"/>
                    </a:solidFill>
                  </a:tcPr>
                </a:tc>
                <a:tc>
                  <a:txBody>
                    <a:bodyPr/>
                    <a:lstStyle/>
                    <a:p>
                      <a:pPr algn="l"/>
                      <a:r>
                        <a:rPr lang="es-EC" sz="1100">
                          <a:solidFill>
                            <a:srgbClr val="050707"/>
                          </a:solidFill>
                          <a:effectLst/>
                          <a:latin typeface="Roboto"/>
                        </a:rPr>
                        <a:t>29 300 000 000 </a:t>
                      </a:r>
                      <a:endParaRPr lang="es-EC" sz="180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21" cap="flat" cmpd="sng" algn="ctr">
                      <a:solidFill>
                        <a:srgbClr val="FFFFFC"/>
                      </a:solidFill>
                      <a:prstDash val="solid"/>
                      <a:round/>
                      <a:headEnd type="none" w="med" len="med"/>
                      <a:tailEnd type="none" w="med" len="med"/>
                    </a:lnT>
                    <a:lnB w="13246" cap="flat" cmpd="sng" algn="ctr">
                      <a:solidFill>
                        <a:srgbClr val="FFFFFC"/>
                      </a:solidFill>
                      <a:prstDash val="solid"/>
                      <a:round/>
                      <a:headEnd type="none" w="med" len="med"/>
                      <a:tailEnd type="none" w="med" len="med"/>
                    </a:lnB>
                    <a:solidFill>
                      <a:srgbClr val="AF9EFF"/>
                    </a:solidFill>
                  </a:tcPr>
                </a:tc>
                <a:extLst>
                  <a:ext uri="{0D108BD9-81ED-4DB2-BD59-A6C34878D82A}">
                    <a16:rowId xmlns:a16="http://schemas.microsoft.com/office/drawing/2014/main" val="1637008360"/>
                  </a:ext>
                </a:extLst>
              </a:tr>
              <a:tr h="259080">
                <a:tc>
                  <a:txBody>
                    <a:bodyPr/>
                    <a:lstStyle/>
                    <a:p>
                      <a:r>
                        <a:rPr lang="es-EC" sz="1100">
                          <a:solidFill>
                            <a:srgbClr val="FFFFFF"/>
                          </a:solidFill>
                          <a:effectLst/>
                          <a:latin typeface="Roboto"/>
                        </a:rPr>
                        <a:t>Electronvoltio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46"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eV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46"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B7D6FF"/>
                    </a:solidFill>
                  </a:tcPr>
                </a:tc>
                <a:tc>
                  <a:txBody>
                    <a:bodyPr/>
                    <a:lstStyle/>
                    <a:p>
                      <a:pPr algn="l"/>
                      <a:r>
                        <a:rPr lang="es-EC" sz="1100" dirty="0">
                          <a:solidFill>
                            <a:srgbClr val="050707"/>
                          </a:solidFill>
                          <a:effectLst/>
                          <a:latin typeface="Roboto"/>
                        </a:rPr>
                        <a:t>1,602176462 x 10</a:t>
                      </a:r>
                      <a:r>
                        <a:rPr lang="es-EC" sz="700" dirty="0">
                          <a:solidFill>
                            <a:srgbClr val="050707"/>
                          </a:solidFill>
                          <a:effectLst/>
                          <a:latin typeface="Roboto"/>
                        </a:rPr>
                        <a:t>-19 </a:t>
                      </a:r>
                      <a:endParaRPr lang="es-EC" sz="1800" dirty="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46"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B7D6FF"/>
                    </a:solidFill>
                  </a:tcPr>
                </a:tc>
                <a:extLst>
                  <a:ext uri="{0D108BD9-81ED-4DB2-BD59-A6C34878D82A}">
                    <a16:rowId xmlns:a16="http://schemas.microsoft.com/office/drawing/2014/main" val="1007479212"/>
                  </a:ext>
                </a:extLst>
              </a:tr>
              <a:tr h="259080">
                <a:tc>
                  <a:txBody>
                    <a:bodyPr/>
                    <a:lstStyle/>
                    <a:p>
                      <a:r>
                        <a:rPr lang="es-EC" sz="1100">
                          <a:solidFill>
                            <a:srgbClr val="FFFFFF"/>
                          </a:solidFill>
                          <a:effectLst/>
                          <a:latin typeface="Roboto"/>
                        </a:rPr>
                        <a:t>British Thermal Unit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BTU o BTu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tc>
                  <a:txBody>
                    <a:bodyPr/>
                    <a:lstStyle/>
                    <a:p>
                      <a:pPr algn="l"/>
                      <a:r>
                        <a:rPr lang="es-EC" sz="1100">
                          <a:solidFill>
                            <a:srgbClr val="050707"/>
                          </a:solidFill>
                          <a:effectLst/>
                          <a:latin typeface="Roboto"/>
                        </a:rPr>
                        <a:t>1055,05585 </a:t>
                      </a:r>
                      <a:endParaRPr lang="es-EC" sz="180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extLst>
                  <a:ext uri="{0D108BD9-81ED-4DB2-BD59-A6C34878D82A}">
                    <a16:rowId xmlns:a16="http://schemas.microsoft.com/office/drawing/2014/main" val="232661888"/>
                  </a:ext>
                </a:extLst>
              </a:tr>
              <a:tr h="259080">
                <a:tc>
                  <a:txBody>
                    <a:bodyPr/>
                    <a:lstStyle/>
                    <a:p>
                      <a:r>
                        <a:rPr lang="es-EC" sz="1100">
                          <a:solidFill>
                            <a:srgbClr val="FFFFFF"/>
                          </a:solidFill>
                          <a:effectLst/>
                          <a:latin typeface="Roboto"/>
                        </a:rPr>
                        <a:t>Caballo de vapor por hora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21"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CVh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21" cap="flat" cmpd="sng" algn="ctr">
                      <a:solidFill>
                        <a:srgbClr val="FFFFFC"/>
                      </a:solidFill>
                      <a:prstDash val="solid"/>
                      <a:round/>
                      <a:headEnd type="none" w="med" len="med"/>
                      <a:tailEnd type="none" w="med" len="med"/>
                    </a:lnB>
                    <a:solidFill>
                      <a:srgbClr val="B7D6FF"/>
                    </a:solidFill>
                  </a:tcPr>
                </a:tc>
                <a:tc>
                  <a:txBody>
                    <a:bodyPr/>
                    <a:lstStyle/>
                    <a:p>
                      <a:pPr algn="l"/>
                      <a:r>
                        <a:rPr lang="es-EC" sz="1100" dirty="0">
                          <a:solidFill>
                            <a:srgbClr val="050707"/>
                          </a:solidFill>
                          <a:effectLst/>
                          <a:latin typeface="Roboto"/>
                        </a:rPr>
                        <a:t>3,777154675 x10</a:t>
                      </a:r>
                      <a:r>
                        <a:rPr lang="es-EC" sz="700" dirty="0">
                          <a:solidFill>
                            <a:srgbClr val="050707"/>
                          </a:solidFill>
                          <a:effectLst/>
                          <a:latin typeface="Roboto"/>
                        </a:rPr>
                        <a:t>-7 </a:t>
                      </a:r>
                      <a:endParaRPr lang="es-EC" sz="1800" dirty="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21" cap="flat" cmpd="sng" algn="ctr">
                      <a:solidFill>
                        <a:srgbClr val="FFFFFC"/>
                      </a:solidFill>
                      <a:prstDash val="solid"/>
                      <a:round/>
                      <a:headEnd type="none" w="med" len="med"/>
                      <a:tailEnd type="none" w="med" len="med"/>
                    </a:lnB>
                    <a:solidFill>
                      <a:srgbClr val="B7D6FF"/>
                    </a:solidFill>
                  </a:tcPr>
                </a:tc>
                <a:extLst>
                  <a:ext uri="{0D108BD9-81ED-4DB2-BD59-A6C34878D82A}">
                    <a16:rowId xmlns:a16="http://schemas.microsoft.com/office/drawing/2014/main" val="1770359438"/>
                  </a:ext>
                </a:extLst>
              </a:tr>
              <a:tr h="259080">
                <a:tc>
                  <a:txBody>
                    <a:bodyPr/>
                    <a:lstStyle/>
                    <a:p>
                      <a:r>
                        <a:rPr lang="es-EC" sz="1100">
                          <a:solidFill>
                            <a:srgbClr val="FFFFFF"/>
                          </a:solidFill>
                          <a:effectLst/>
                          <a:latin typeface="Roboto"/>
                        </a:rPr>
                        <a:t>Ergio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21"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erg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21"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tc>
                  <a:txBody>
                    <a:bodyPr/>
                    <a:lstStyle/>
                    <a:p>
                      <a:pPr algn="l"/>
                      <a:r>
                        <a:rPr lang="es-EC" sz="1100">
                          <a:solidFill>
                            <a:srgbClr val="050707"/>
                          </a:solidFill>
                          <a:effectLst/>
                          <a:latin typeface="Roboto"/>
                        </a:rPr>
                        <a:t>1 x 10</a:t>
                      </a:r>
                      <a:r>
                        <a:rPr lang="es-EC" sz="700">
                          <a:solidFill>
                            <a:srgbClr val="050707"/>
                          </a:solidFill>
                          <a:effectLst/>
                          <a:latin typeface="Roboto"/>
                        </a:rPr>
                        <a:t>-7 </a:t>
                      </a:r>
                      <a:endParaRPr lang="es-EC" sz="180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21"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AF9EFF"/>
                    </a:solidFill>
                  </a:tcPr>
                </a:tc>
                <a:extLst>
                  <a:ext uri="{0D108BD9-81ED-4DB2-BD59-A6C34878D82A}">
                    <a16:rowId xmlns:a16="http://schemas.microsoft.com/office/drawing/2014/main" val="4257072601"/>
                  </a:ext>
                </a:extLst>
              </a:tr>
              <a:tr h="259080">
                <a:tc>
                  <a:txBody>
                    <a:bodyPr/>
                    <a:lstStyle/>
                    <a:p>
                      <a:r>
                        <a:rPr lang="es-EC" sz="1100">
                          <a:solidFill>
                            <a:srgbClr val="FFFFFF"/>
                          </a:solidFill>
                          <a:effectLst/>
                          <a:latin typeface="Roboto"/>
                        </a:rPr>
                        <a:t>Pie por libra (Foot pound)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6D49FF"/>
                    </a:solidFill>
                  </a:tcPr>
                </a:tc>
                <a:tc>
                  <a:txBody>
                    <a:bodyPr/>
                    <a:lstStyle/>
                    <a:p>
                      <a:pPr algn="ctr"/>
                      <a:r>
                        <a:rPr lang="es-EC" sz="1100">
                          <a:solidFill>
                            <a:srgbClr val="050707"/>
                          </a:solidFill>
                          <a:effectLst/>
                          <a:latin typeface="Roboto"/>
                        </a:rPr>
                        <a:t>ft x lb </a:t>
                      </a:r>
                      <a:endParaRPr lang="es-EC" sz="180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B7D6FF"/>
                    </a:solidFill>
                  </a:tcPr>
                </a:tc>
                <a:tc>
                  <a:txBody>
                    <a:bodyPr/>
                    <a:lstStyle/>
                    <a:p>
                      <a:pPr algn="l"/>
                      <a:r>
                        <a:rPr lang="es-EC" sz="1100">
                          <a:solidFill>
                            <a:srgbClr val="050707"/>
                          </a:solidFill>
                          <a:effectLst/>
                          <a:latin typeface="Roboto"/>
                        </a:rPr>
                        <a:t>1,35581795 </a:t>
                      </a:r>
                      <a:endParaRPr lang="es-EC" sz="180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3233" cap="flat" cmpd="sng" algn="ctr">
                      <a:solidFill>
                        <a:srgbClr val="FFFFFC"/>
                      </a:solidFill>
                      <a:prstDash val="solid"/>
                      <a:round/>
                      <a:headEnd type="none" w="med" len="med"/>
                      <a:tailEnd type="none" w="med" len="med"/>
                    </a:lnB>
                    <a:solidFill>
                      <a:srgbClr val="B7D6FF"/>
                    </a:solidFill>
                  </a:tcPr>
                </a:tc>
                <a:extLst>
                  <a:ext uri="{0D108BD9-81ED-4DB2-BD59-A6C34878D82A}">
                    <a16:rowId xmlns:a16="http://schemas.microsoft.com/office/drawing/2014/main" val="3811096511"/>
                  </a:ext>
                </a:extLst>
              </a:tr>
              <a:tr h="259080">
                <a:tc>
                  <a:txBody>
                    <a:bodyPr/>
                    <a:lstStyle/>
                    <a:p>
                      <a:r>
                        <a:rPr lang="es-EC" sz="1100">
                          <a:solidFill>
                            <a:srgbClr val="FFFFFF"/>
                          </a:solidFill>
                          <a:effectLst/>
                          <a:latin typeface="Roboto"/>
                        </a:rPr>
                        <a:t>Foot-poundal </a:t>
                      </a:r>
                      <a:endParaRPr lang="es-EC" sz="1800">
                        <a:effectLst/>
                      </a:endParaRPr>
                    </a:p>
                  </a:txBody>
                  <a:tcPr anchor="ctr">
                    <a:lnL w="12700" cap="flat" cmpd="sng" algn="ctr">
                      <a:solidFill>
                        <a:srgbClr val="FFFFFC"/>
                      </a:solidFill>
                      <a:prstDash val="solid"/>
                      <a:round/>
                      <a:headEnd type="none" w="med" len="med"/>
                      <a:tailEnd type="none" w="med" len="med"/>
                    </a:lnL>
                    <a:lnR w="13233"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2700" cap="flat" cmpd="sng" algn="ctr">
                      <a:solidFill>
                        <a:srgbClr val="FFFFFC"/>
                      </a:solidFill>
                      <a:prstDash val="solid"/>
                      <a:round/>
                      <a:headEnd type="none" w="med" len="med"/>
                      <a:tailEnd type="none" w="med" len="med"/>
                    </a:lnB>
                    <a:solidFill>
                      <a:srgbClr val="6D49FF"/>
                    </a:solidFill>
                  </a:tcPr>
                </a:tc>
                <a:tc>
                  <a:txBody>
                    <a:bodyPr/>
                    <a:lstStyle/>
                    <a:p>
                      <a:pPr algn="ctr"/>
                      <a:r>
                        <a:rPr lang="es-EC" sz="1100" dirty="0">
                          <a:solidFill>
                            <a:srgbClr val="050707"/>
                          </a:solidFill>
                          <a:effectLst/>
                          <a:latin typeface="Roboto"/>
                        </a:rPr>
                        <a:t>ft x pdl </a:t>
                      </a:r>
                      <a:endParaRPr lang="es-EC" sz="1800" dirty="0">
                        <a:effectLst/>
                      </a:endParaRPr>
                    </a:p>
                  </a:txBody>
                  <a:tcPr anchor="ctr">
                    <a:lnL w="13233" cap="flat" cmpd="sng" algn="ctr">
                      <a:solidFill>
                        <a:srgbClr val="FFFFFC"/>
                      </a:solidFill>
                      <a:prstDash val="solid"/>
                      <a:round/>
                      <a:headEnd type="none" w="med" len="med"/>
                      <a:tailEnd type="none" w="med" len="med"/>
                    </a:lnL>
                    <a:lnR w="13246"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2700" cap="flat" cmpd="sng" algn="ctr">
                      <a:solidFill>
                        <a:srgbClr val="FFFFFC"/>
                      </a:solidFill>
                      <a:prstDash val="solid"/>
                      <a:round/>
                      <a:headEnd type="none" w="med" len="med"/>
                      <a:tailEnd type="none" w="med" len="med"/>
                    </a:lnB>
                    <a:solidFill>
                      <a:srgbClr val="AF9EFF"/>
                    </a:solidFill>
                  </a:tcPr>
                </a:tc>
                <a:tc>
                  <a:txBody>
                    <a:bodyPr/>
                    <a:lstStyle/>
                    <a:p>
                      <a:pPr algn="l"/>
                      <a:r>
                        <a:rPr lang="es-EC" sz="1100" dirty="0">
                          <a:solidFill>
                            <a:srgbClr val="050707"/>
                          </a:solidFill>
                          <a:effectLst/>
                          <a:latin typeface="Roboto"/>
                        </a:rPr>
                        <a:t>4,214011001 x 10</a:t>
                      </a:r>
                      <a:r>
                        <a:rPr lang="es-EC" sz="700" dirty="0">
                          <a:solidFill>
                            <a:srgbClr val="050707"/>
                          </a:solidFill>
                          <a:effectLst/>
                          <a:latin typeface="Roboto"/>
                        </a:rPr>
                        <a:t>-11 </a:t>
                      </a:r>
                      <a:endParaRPr lang="es-EC" sz="1800" dirty="0">
                        <a:effectLst/>
                      </a:endParaRPr>
                    </a:p>
                  </a:txBody>
                  <a:tcPr anchor="ctr">
                    <a:lnL w="13246" cap="flat" cmpd="sng" algn="ctr">
                      <a:solidFill>
                        <a:srgbClr val="FFFFFC"/>
                      </a:solidFill>
                      <a:prstDash val="solid"/>
                      <a:round/>
                      <a:headEnd type="none" w="med" len="med"/>
                      <a:tailEnd type="none" w="med" len="med"/>
                    </a:lnL>
                    <a:lnR w="12700" cap="flat" cmpd="sng" algn="ctr">
                      <a:solidFill>
                        <a:srgbClr val="FFFFFC"/>
                      </a:solidFill>
                      <a:prstDash val="solid"/>
                      <a:round/>
                      <a:headEnd type="none" w="med" len="med"/>
                      <a:tailEnd type="none" w="med" len="med"/>
                    </a:lnR>
                    <a:lnT w="13233" cap="flat" cmpd="sng" algn="ctr">
                      <a:solidFill>
                        <a:srgbClr val="FFFFFC"/>
                      </a:solidFill>
                      <a:prstDash val="solid"/>
                      <a:round/>
                      <a:headEnd type="none" w="med" len="med"/>
                      <a:tailEnd type="none" w="med" len="med"/>
                    </a:lnT>
                    <a:lnB w="12700" cap="flat" cmpd="sng" algn="ctr">
                      <a:solidFill>
                        <a:srgbClr val="FFFFFC"/>
                      </a:solidFill>
                      <a:prstDash val="solid"/>
                      <a:round/>
                      <a:headEnd type="none" w="med" len="med"/>
                      <a:tailEnd type="none" w="med" len="med"/>
                    </a:lnB>
                    <a:solidFill>
                      <a:srgbClr val="AF9EFF"/>
                    </a:solidFill>
                  </a:tcPr>
                </a:tc>
                <a:extLst>
                  <a:ext uri="{0D108BD9-81ED-4DB2-BD59-A6C34878D82A}">
                    <a16:rowId xmlns:a16="http://schemas.microsoft.com/office/drawing/2014/main" val="1454244559"/>
                  </a:ext>
                </a:extLst>
              </a:tr>
            </a:tbl>
          </a:graphicData>
        </a:graphic>
      </p:graphicFrame>
      <p:pic>
        <p:nvPicPr>
          <p:cNvPr id="2056" name="Picture 8" descr="page2image881375696">
            <a:extLst>
              <a:ext uri="{FF2B5EF4-FFF2-40B4-BE49-F238E27FC236}">
                <a16:creationId xmlns:a16="http://schemas.microsoft.com/office/drawing/2014/main" id="{B84A4B58-A1FC-8D4C-9FA7-05336B373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2801" y="3888167"/>
            <a:ext cx="127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99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1F16BA-D9BB-0540-AEF9-75106C9C9410}"/>
              </a:ext>
            </a:extLst>
          </p:cNvPr>
          <p:cNvSpPr>
            <a:spLocks noGrp="1"/>
          </p:cNvSpPr>
          <p:nvPr>
            <p:ph type="title"/>
          </p:nvPr>
        </p:nvSpPr>
        <p:spPr/>
        <p:txBody>
          <a:bodyPr/>
          <a:lstStyle/>
          <a:p>
            <a:r>
              <a:rPr lang="es-EC" dirty="0"/>
              <a:t>Fuentes de energia</a:t>
            </a:r>
          </a:p>
        </p:txBody>
      </p:sp>
      <p:pic>
        <p:nvPicPr>
          <p:cNvPr id="5" name="Marcador de contenido 4">
            <a:extLst>
              <a:ext uri="{FF2B5EF4-FFF2-40B4-BE49-F238E27FC236}">
                <a16:creationId xmlns:a16="http://schemas.microsoft.com/office/drawing/2014/main" id="{E7AC9C42-D8E9-FE4D-9A32-5E8802ACD322}"/>
              </a:ext>
            </a:extLst>
          </p:cNvPr>
          <p:cNvPicPr>
            <a:picLocks noGrp="1" noChangeAspect="1"/>
          </p:cNvPicPr>
          <p:nvPr>
            <p:ph idx="1"/>
          </p:nvPr>
        </p:nvPicPr>
        <p:blipFill rotWithShape="1">
          <a:blip r:embed="rId2"/>
          <a:srcRect t="7885"/>
          <a:stretch/>
        </p:blipFill>
        <p:spPr>
          <a:xfrm>
            <a:off x="783454" y="2065867"/>
            <a:ext cx="4534624" cy="3361899"/>
          </a:xfrm>
        </p:spPr>
      </p:pic>
      <p:pic>
        <p:nvPicPr>
          <p:cNvPr id="10" name="Imagen 9">
            <a:extLst>
              <a:ext uri="{FF2B5EF4-FFF2-40B4-BE49-F238E27FC236}">
                <a16:creationId xmlns:a16="http://schemas.microsoft.com/office/drawing/2014/main" id="{ED0DCF30-5583-F741-9732-A7C44196E8E6}"/>
              </a:ext>
            </a:extLst>
          </p:cNvPr>
          <p:cNvPicPr>
            <a:picLocks noChangeAspect="1"/>
          </p:cNvPicPr>
          <p:nvPr/>
        </p:nvPicPr>
        <p:blipFill rotWithShape="1">
          <a:blip r:embed="rId3"/>
          <a:srcRect t="57883"/>
          <a:stretch/>
        </p:blipFill>
        <p:spPr>
          <a:xfrm>
            <a:off x="3050766" y="3968384"/>
            <a:ext cx="9131300" cy="2679795"/>
          </a:xfrm>
          <a:prstGeom prst="rect">
            <a:avLst/>
          </a:prstGeom>
        </p:spPr>
      </p:pic>
      <p:pic>
        <p:nvPicPr>
          <p:cNvPr id="11" name="Imagen 10">
            <a:extLst>
              <a:ext uri="{FF2B5EF4-FFF2-40B4-BE49-F238E27FC236}">
                <a16:creationId xmlns:a16="http://schemas.microsoft.com/office/drawing/2014/main" id="{3D5D154F-2E87-A748-A7ED-DC9A4DD2085C}"/>
              </a:ext>
            </a:extLst>
          </p:cNvPr>
          <p:cNvPicPr>
            <a:picLocks noChangeAspect="1"/>
          </p:cNvPicPr>
          <p:nvPr/>
        </p:nvPicPr>
        <p:blipFill rotWithShape="1">
          <a:blip r:embed="rId3"/>
          <a:srcRect b="88484"/>
          <a:stretch/>
        </p:blipFill>
        <p:spPr>
          <a:xfrm>
            <a:off x="2785944" y="209821"/>
            <a:ext cx="9131300" cy="732714"/>
          </a:xfrm>
          <a:prstGeom prst="rect">
            <a:avLst/>
          </a:prstGeom>
        </p:spPr>
      </p:pic>
    </p:spTree>
    <p:extLst>
      <p:ext uri="{BB962C8B-B14F-4D97-AF65-F5344CB8AC3E}">
        <p14:creationId xmlns:p14="http://schemas.microsoft.com/office/powerpoint/2010/main" val="3794932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333AE-E784-9244-B6AA-187F489A28CB}"/>
              </a:ext>
            </a:extLst>
          </p:cNvPr>
          <p:cNvSpPr>
            <a:spLocks noGrp="1"/>
          </p:cNvSpPr>
          <p:nvPr>
            <p:ph type="title"/>
          </p:nvPr>
        </p:nvSpPr>
        <p:spPr/>
        <p:txBody>
          <a:bodyPr/>
          <a:lstStyle/>
          <a:p>
            <a:r>
              <a:rPr lang="es-EC" dirty="0"/>
              <a:t>Importancia de la eficiencia energetica</a:t>
            </a:r>
          </a:p>
        </p:txBody>
      </p:sp>
      <p:sp>
        <p:nvSpPr>
          <p:cNvPr id="3" name="Marcador de contenido 2">
            <a:extLst>
              <a:ext uri="{FF2B5EF4-FFF2-40B4-BE49-F238E27FC236}">
                <a16:creationId xmlns:a16="http://schemas.microsoft.com/office/drawing/2014/main" id="{436171D8-7794-8849-AE31-3B17C894152F}"/>
              </a:ext>
            </a:extLst>
          </p:cNvPr>
          <p:cNvSpPr>
            <a:spLocks noGrp="1"/>
          </p:cNvSpPr>
          <p:nvPr>
            <p:ph idx="1"/>
          </p:nvPr>
        </p:nvSpPr>
        <p:spPr/>
        <p:txBody>
          <a:bodyPr>
            <a:normAutofit fontScale="85000" lnSpcReduction="20000"/>
          </a:bodyPr>
          <a:lstStyle/>
          <a:p>
            <a:r>
              <a:rPr lang="es-EC" dirty="0"/>
              <a:t>La gráfica anterior muestra que un mayor consumo de energía corresponde a un aumento en el producto interno bruto del país. </a:t>
            </a:r>
          </a:p>
          <a:p>
            <a:r>
              <a:rPr lang="es-EC" dirty="0"/>
              <a:t>Aunque el aumento en el consumo de energía tiene varios beneficios, también se deben conocer los impactos negativos que esto conlleva. Dichos impactos se comienzan a experimentar de manera global en forma de cambios climáticos (y sus efectos asociados), degradación del medio ambiente local en términos de calidad del aire, degradación del suelo, agotamiento de recursos y contaminación sonora. </a:t>
            </a:r>
          </a:p>
          <a:p>
            <a:r>
              <a:rPr lang="es-EC" b="1" dirty="0"/>
              <a:t>¿Será recomendable continuar con los mismos niveles de consumo que se llevan en la actualidad? </a:t>
            </a:r>
          </a:p>
          <a:p>
            <a:r>
              <a:rPr lang="es-EC" b="1" dirty="0"/>
              <a:t>¿Cuál es el impacto que dicho consumo tiene en tu vida? </a:t>
            </a:r>
          </a:p>
          <a:p>
            <a:r>
              <a:rPr lang="es-EC" dirty="0"/>
              <a:t>No se puede simplemente reducir toda la actividad productiva a la mitad, puesto que los países no estarían de acuerdo en recibir tal impacto en sus economías y calidad de vida; entonces, </a:t>
            </a:r>
            <a:r>
              <a:rPr lang="es-EC" b="1" dirty="0"/>
              <a:t>¿cuál es la salida? </a:t>
            </a:r>
            <a:endParaRPr lang="es-EC" dirty="0"/>
          </a:p>
          <a:p>
            <a:r>
              <a:rPr lang="es-EC" dirty="0"/>
              <a:t>El </a:t>
            </a:r>
            <a:r>
              <a:rPr lang="es-EC" b="1" dirty="0"/>
              <a:t>mundo necesita hacer más con menos </a:t>
            </a:r>
            <a:r>
              <a:rPr lang="es-EC" dirty="0"/>
              <a:t>y la solución es el </a:t>
            </a:r>
            <a:r>
              <a:rPr lang="es-EC" b="1" dirty="0"/>
              <a:t>ahorro de energía </a:t>
            </a:r>
            <a:r>
              <a:rPr lang="es-EC" dirty="0"/>
              <a:t>y la </a:t>
            </a:r>
            <a:r>
              <a:rPr lang="es-EC" b="1" dirty="0"/>
              <a:t>eficiencia energética</a:t>
            </a:r>
            <a:r>
              <a:rPr lang="es-EC" dirty="0"/>
              <a:t>, esto permitirá lograr los niveles requeridos de productividad y confort con menores costos y presión en infraestructura y recursos. </a:t>
            </a:r>
          </a:p>
          <a:p>
            <a:r>
              <a:rPr lang="es-EC" b="1" dirty="0"/>
              <a:t>¿Sabías que Ecuador se encuentraba en el 79° lugar de consumo de energía a nivel mundial en 2005 y para 2018 escalo al 69°? </a:t>
            </a:r>
            <a:endParaRPr lang="es-EC" dirty="0"/>
          </a:p>
        </p:txBody>
      </p:sp>
      <p:pic>
        <p:nvPicPr>
          <p:cNvPr id="5" name="Imagen 4" descr="Imagen que contiene captura de pantalla&#10;&#10;&#10;&#10;Descripción generada automáticamente">
            <a:extLst>
              <a:ext uri="{FF2B5EF4-FFF2-40B4-BE49-F238E27FC236}">
                <a16:creationId xmlns:a16="http://schemas.microsoft.com/office/drawing/2014/main" id="{A50543A4-1C00-684A-90A8-7F3488A7B8B1}"/>
              </a:ext>
            </a:extLst>
          </p:cNvPr>
          <p:cNvPicPr>
            <a:picLocks noChangeAspect="1"/>
          </p:cNvPicPr>
          <p:nvPr/>
        </p:nvPicPr>
        <p:blipFill>
          <a:blip r:embed="rId3"/>
          <a:stretch>
            <a:fillRect/>
          </a:stretch>
        </p:blipFill>
        <p:spPr>
          <a:xfrm>
            <a:off x="202592" y="279400"/>
            <a:ext cx="8674100" cy="5969000"/>
          </a:xfrm>
          <a:prstGeom prst="rect">
            <a:avLst/>
          </a:prstGeom>
        </p:spPr>
      </p:pic>
      <p:pic>
        <p:nvPicPr>
          <p:cNvPr id="8" name="Imagen 7">
            <a:extLst>
              <a:ext uri="{FF2B5EF4-FFF2-40B4-BE49-F238E27FC236}">
                <a16:creationId xmlns:a16="http://schemas.microsoft.com/office/drawing/2014/main" id="{0AA9759E-4821-C24F-B99E-220A0DF017B9}"/>
              </a:ext>
            </a:extLst>
          </p:cNvPr>
          <p:cNvPicPr>
            <a:picLocks noChangeAspect="1"/>
          </p:cNvPicPr>
          <p:nvPr/>
        </p:nvPicPr>
        <p:blipFill>
          <a:blip r:embed="rId4"/>
          <a:stretch>
            <a:fillRect/>
          </a:stretch>
        </p:blipFill>
        <p:spPr>
          <a:xfrm>
            <a:off x="1699235" y="1150217"/>
            <a:ext cx="9550400" cy="1587500"/>
          </a:xfrm>
          <a:prstGeom prst="rect">
            <a:avLst/>
          </a:prstGeom>
        </p:spPr>
      </p:pic>
      <p:grpSp>
        <p:nvGrpSpPr>
          <p:cNvPr id="12" name="Grupo 11">
            <a:extLst>
              <a:ext uri="{FF2B5EF4-FFF2-40B4-BE49-F238E27FC236}">
                <a16:creationId xmlns:a16="http://schemas.microsoft.com/office/drawing/2014/main" id="{97E98AC6-B18A-9545-BEEF-24273834232A}"/>
              </a:ext>
            </a:extLst>
          </p:cNvPr>
          <p:cNvGrpSpPr/>
          <p:nvPr/>
        </p:nvGrpSpPr>
        <p:grpSpPr>
          <a:xfrm>
            <a:off x="3311237" y="2552700"/>
            <a:ext cx="8678171" cy="4102100"/>
            <a:chOff x="3422073" y="690034"/>
            <a:chExt cx="8678171" cy="4102100"/>
          </a:xfrm>
        </p:grpSpPr>
        <p:grpSp>
          <p:nvGrpSpPr>
            <p:cNvPr id="10" name="Grupo 9">
              <a:extLst>
                <a:ext uri="{FF2B5EF4-FFF2-40B4-BE49-F238E27FC236}">
                  <a16:creationId xmlns:a16="http://schemas.microsoft.com/office/drawing/2014/main" id="{D88304EF-5472-4D46-8169-265CCA0E4230}"/>
                </a:ext>
              </a:extLst>
            </p:cNvPr>
            <p:cNvGrpSpPr/>
            <p:nvPr/>
          </p:nvGrpSpPr>
          <p:grpSpPr>
            <a:xfrm>
              <a:off x="3422073" y="690034"/>
              <a:ext cx="8678171" cy="4102100"/>
              <a:chOff x="3422073" y="2612448"/>
              <a:chExt cx="8678171" cy="4102100"/>
            </a:xfrm>
          </p:grpSpPr>
          <p:pic>
            <p:nvPicPr>
              <p:cNvPr id="6" name="Imagen 5" descr="Imagen que contiene captura de pantalla&#10;&#10;&#10;&#10;Descripción generada automáticamente">
                <a:extLst>
                  <a:ext uri="{FF2B5EF4-FFF2-40B4-BE49-F238E27FC236}">
                    <a16:creationId xmlns:a16="http://schemas.microsoft.com/office/drawing/2014/main" id="{9AD45F76-8B82-354C-A775-17F975D6D159}"/>
                  </a:ext>
                </a:extLst>
              </p:cNvPr>
              <p:cNvPicPr>
                <a:picLocks noChangeAspect="1"/>
              </p:cNvPicPr>
              <p:nvPr/>
            </p:nvPicPr>
            <p:blipFill>
              <a:blip r:embed="rId5"/>
              <a:stretch>
                <a:fillRect/>
              </a:stretch>
            </p:blipFill>
            <p:spPr>
              <a:xfrm>
                <a:off x="3438844" y="2612448"/>
                <a:ext cx="8661400" cy="4102100"/>
              </a:xfrm>
              <a:prstGeom prst="rect">
                <a:avLst/>
              </a:prstGeom>
            </p:spPr>
          </p:pic>
          <p:sp>
            <p:nvSpPr>
              <p:cNvPr id="9" name="Rectángulo 8">
                <a:extLst>
                  <a:ext uri="{FF2B5EF4-FFF2-40B4-BE49-F238E27FC236}">
                    <a16:creationId xmlns:a16="http://schemas.microsoft.com/office/drawing/2014/main" id="{5E485146-29AD-FD47-8C41-8F090F35F42F}"/>
                  </a:ext>
                </a:extLst>
              </p:cNvPr>
              <p:cNvSpPr/>
              <p:nvPr/>
            </p:nvSpPr>
            <p:spPr>
              <a:xfrm>
                <a:off x="3422073" y="3699164"/>
                <a:ext cx="8678171" cy="443345"/>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grpSp>
        <p:sp>
          <p:nvSpPr>
            <p:cNvPr id="11" name="CuadroTexto 10">
              <a:extLst>
                <a:ext uri="{FF2B5EF4-FFF2-40B4-BE49-F238E27FC236}">
                  <a16:creationId xmlns:a16="http://schemas.microsoft.com/office/drawing/2014/main" id="{07C022E1-7269-CC4C-86CB-6286A9FDED92}"/>
                </a:ext>
              </a:extLst>
            </p:cNvPr>
            <p:cNvSpPr txBox="1"/>
            <p:nvPr/>
          </p:nvSpPr>
          <p:spPr>
            <a:xfrm>
              <a:off x="4781695" y="1827768"/>
              <a:ext cx="969818" cy="369332"/>
            </a:xfrm>
            <a:prstGeom prst="rect">
              <a:avLst/>
            </a:prstGeom>
            <a:noFill/>
          </p:spPr>
          <p:txBody>
            <a:bodyPr wrap="square" rtlCol="0">
              <a:spAutoFit/>
            </a:bodyPr>
            <a:lstStyle/>
            <a:p>
              <a:r>
                <a:rPr lang="es-EC" b="1" dirty="0">
                  <a:solidFill>
                    <a:schemeClr val="bg1"/>
                  </a:solidFill>
                </a:rPr>
                <a:t>(69)</a:t>
              </a:r>
            </a:p>
          </p:txBody>
        </p:sp>
      </p:grpSp>
    </p:spTree>
    <p:extLst>
      <p:ext uri="{BB962C8B-B14F-4D97-AF65-F5344CB8AC3E}">
        <p14:creationId xmlns:p14="http://schemas.microsoft.com/office/powerpoint/2010/main" val="3848987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B85FD-D890-4143-9B8B-C55D906CDE0E}"/>
              </a:ext>
            </a:extLst>
          </p:cNvPr>
          <p:cNvSpPr>
            <a:spLocks noGrp="1"/>
          </p:cNvSpPr>
          <p:nvPr>
            <p:ph type="title"/>
          </p:nvPr>
        </p:nvSpPr>
        <p:spPr/>
        <p:txBody>
          <a:bodyPr/>
          <a:lstStyle/>
          <a:p>
            <a:r>
              <a:rPr lang="es-EC" dirty="0"/>
              <a:t>GENERACIóN de energia. Un poco de historia.</a:t>
            </a:r>
          </a:p>
        </p:txBody>
      </p:sp>
      <p:pic>
        <p:nvPicPr>
          <p:cNvPr id="4" name="Imagen 3">
            <a:extLst>
              <a:ext uri="{FF2B5EF4-FFF2-40B4-BE49-F238E27FC236}">
                <a16:creationId xmlns:a16="http://schemas.microsoft.com/office/drawing/2014/main" id="{642DBEBF-AF25-9446-9354-A1BE0CD8A9AC}"/>
              </a:ext>
            </a:extLst>
          </p:cNvPr>
          <p:cNvPicPr>
            <a:picLocks noChangeAspect="1"/>
          </p:cNvPicPr>
          <p:nvPr/>
        </p:nvPicPr>
        <p:blipFill rotWithShape="1">
          <a:blip r:embed="rId2"/>
          <a:srcRect l="14251" t="28478" r="55225" b="7357"/>
          <a:stretch/>
        </p:blipFill>
        <p:spPr>
          <a:xfrm>
            <a:off x="1967428" y="2065867"/>
            <a:ext cx="3074142" cy="4310744"/>
          </a:xfrm>
          <a:prstGeom prst="ellipse">
            <a:avLst/>
          </a:prstGeom>
        </p:spPr>
      </p:pic>
      <p:pic>
        <p:nvPicPr>
          <p:cNvPr id="5" name="Imagen 4">
            <a:extLst>
              <a:ext uri="{FF2B5EF4-FFF2-40B4-BE49-F238E27FC236}">
                <a16:creationId xmlns:a16="http://schemas.microsoft.com/office/drawing/2014/main" id="{2D14511E-5432-9941-9BE5-B137842A038A}"/>
              </a:ext>
            </a:extLst>
          </p:cNvPr>
          <p:cNvPicPr>
            <a:picLocks noChangeAspect="1"/>
          </p:cNvPicPr>
          <p:nvPr/>
        </p:nvPicPr>
        <p:blipFill rotWithShape="1">
          <a:blip r:embed="rId2"/>
          <a:srcRect l="55741" t="27221" r="13734" b="8614"/>
          <a:stretch/>
        </p:blipFill>
        <p:spPr>
          <a:xfrm>
            <a:off x="6096000" y="2065867"/>
            <a:ext cx="3074142" cy="4310744"/>
          </a:xfrm>
          <a:prstGeom prst="ellipse">
            <a:avLst/>
          </a:prstGeom>
        </p:spPr>
      </p:pic>
    </p:spTree>
    <p:extLst>
      <p:ext uri="{BB962C8B-B14F-4D97-AF65-F5344CB8AC3E}">
        <p14:creationId xmlns:p14="http://schemas.microsoft.com/office/powerpoint/2010/main" val="2180517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DA791-6A36-9E44-8EA6-0D1145FEF3CC}"/>
              </a:ext>
            </a:extLst>
          </p:cNvPr>
          <p:cNvSpPr>
            <a:spLocks noGrp="1"/>
          </p:cNvSpPr>
          <p:nvPr>
            <p:ph type="title"/>
          </p:nvPr>
        </p:nvSpPr>
        <p:spPr/>
        <p:txBody>
          <a:bodyPr/>
          <a:lstStyle/>
          <a:p>
            <a:r>
              <a:rPr lang="es-EC" dirty="0"/>
              <a:t>Tipos de generadores</a:t>
            </a:r>
          </a:p>
        </p:txBody>
      </p:sp>
      <p:graphicFrame>
        <p:nvGraphicFramePr>
          <p:cNvPr id="4" name="Marcador de contenido 3">
            <a:extLst>
              <a:ext uri="{FF2B5EF4-FFF2-40B4-BE49-F238E27FC236}">
                <a16:creationId xmlns:a16="http://schemas.microsoft.com/office/drawing/2014/main" id="{65E3F7A0-B9CB-3642-A754-6632D9EBB070}"/>
              </a:ext>
            </a:extLst>
          </p:cNvPr>
          <p:cNvGraphicFramePr>
            <a:graphicFrameLocks noGrp="1"/>
          </p:cNvGraphicFramePr>
          <p:nvPr>
            <p:ph idx="1"/>
            <p:extLst>
              <p:ext uri="{D42A27DB-BD31-4B8C-83A1-F6EECF244321}">
                <p14:modId xmlns:p14="http://schemas.microsoft.com/office/powerpoint/2010/main" val="1205286533"/>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n 2">
            <a:extLst>
              <a:ext uri="{FF2B5EF4-FFF2-40B4-BE49-F238E27FC236}">
                <a16:creationId xmlns:a16="http://schemas.microsoft.com/office/drawing/2014/main" id="{D5349A5C-2643-374B-8044-9325EF2F8A79}"/>
              </a:ext>
            </a:extLst>
          </p:cNvPr>
          <p:cNvPicPr>
            <a:picLocks noChangeAspect="1"/>
          </p:cNvPicPr>
          <p:nvPr/>
        </p:nvPicPr>
        <p:blipFill>
          <a:blip r:embed="rId7"/>
          <a:stretch>
            <a:fillRect/>
          </a:stretch>
        </p:blipFill>
        <p:spPr>
          <a:xfrm>
            <a:off x="0" y="1261110"/>
            <a:ext cx="12192000" cy="4335780"/>
          </a:xfrm>
          <a:prstGeom prst="rect">
            <a:avLst/>
          </a:prstGeom>
        </p:spPr>
      </p:pic>
      <p:sp>
        <p:nvSpPr>
          <p:cNvPr id="5" name="Rectángulo 4">
            <a:extLst>
              <a:ext uri="{FF2B5EF4-FFF2-40B4-BE49-F238E27FC236}">
                <a16:creationId xmlns:a16="http://schemas.microsoft.com/office/drawing/2014/main" id="{F0E18502-318A-404B-9656-0EA4D3B75D1E}"/>
              </a:ext>
            </a:extLst>
          </p:cNvPr>
          <p:cNvSpPr/>
          <p:nvPr/>
        </p:nvSpPr>
        <p:spPr>
          <a:xfrm>
            <a:off x="1136073" y="6025297"/>
            <a:ext cx="6096000" cy="646331"/>
          </a:xfrm>
          <a:prstGeom prst="rect">
            <a:avLst/>
          </a:prstGeom>
        </p:spPr>
        <p:txBody>
          <a:bodyPr>
            <a:spAutoFit/>
          </a:bodyPr>
          <a:lstStyle/>
          <a:p>
            <a:r>
              <a:rPr lang="es-EC" dirty="0"/>
              <a:t>https://www.ceac.es/blog/tipos-de-generadores-electricos-y-usos-mas-comunes</a:t>
            </a:r>
          </a:p>
        </p:txBody>
      </p:sp>
    </p:spTree>
    <p:extLst>
      <p:ext uri="{BB962C8B-B14F-4D97-AF65-F5344CB8AC3E}">
        <p14:creationId xmlns:p14="http://schemas.microsoft.com/office/powerpoint/2010/main" val="597596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ED85B5-A8D1-7944-9DA2-68613B861B69}"/>
              </a:ext>
            </a:extLst>
          </p:cNvPr>
          <p:cNvSpPr>
            <a:spLocks noGrp="1"/>
          </p:cNvSpPr>
          <p:nvPr>
            <p:ph type="title"/>
          </p:nvPr>
        </p:nvSpPr>
        <p:spPr/>
        <p:txBody>
          <a:bodyPr/>
          <a:lstStyle/>
          <a:p>
            <a:r>
              <a:rPr lang="es-EC" dirty="0"/>
              <a:t>Partes de un generador mecanico</a:t>
            </a:r>
          </a:p>
        </p:txBody>
      </p:sp>
      <p:sp>
        <p:nvSpPr>
          <p:cNvPr id="3" name="Marcador de contenido 2">
            <a:extLst>
              <a:ext uri="{FF2B5EF4-FFF2-40B4-BE49-F238E27FC236}">
                <a16:creationId xmlns:a16="http://schemas.microsoft.com/office/drawing/2014/main" id="{AF3BFE2F-1215-FD45-9A2B-75F9B103E518}"/>
              </a:ext>
            </a:extLst>
          </p:cNvPr>
          <p:cNvSpPr>
            <a:spLocks noGrp="1"/>
          </p:cNvSpPr>
          <p:nvPr>
            <p:ph idx="1"/>
          </p:nvPr>
        </p:nvSpPr>
        <p:spPr/>
        <p:txBody>
          <a:bodyPr>
            <a:normAutofit fontScale="47500" lnSpcReduction="20000"/>
          </a:bodyPr>
          <a:lstStyle/>
          <a:p>
            <a:r>
              <a:rPr lang="es-EC" dirty="0"/>
              <a:t>Los generadores de corriente eléctrica son dispositivos creados con el objetivo de asegurar que existe un diferencial de potencia que es duradero. Debe preguntarse por qué es necesario garantizar la existencia de este diferencial. Para que los equipos, que se alimentan a través de corriente eléctrica funcionen, es necesario que la corriente eléctrica también desempeñe su función.</a:t>
            </a:r>
          </a:p>
          <a:p>
            <a:r>
              <a:rPr lang="es-EC" dirty="0"/>
              <a:t>Lo que sucede, es que sólo existe corriente eléctrica a partir del momento en que ocurre tensión eléctrica o diferencia de potencial. Sin embargo, esta tensión eléctrica tiende a desaparecer rápidamente, pues los "cuerpos" entran en un estado de equilibrio, y como los generadores eléctricos están diseñados para prolongar la tensión eléctrica por un período de tiempo mayor hace que la corriente eléctrica pueda existir y continúe estable para el mantenimiento de los equipos en adecuado funcionamiento.</a:t>
            </a:r>
          </a:p>
          <a:p>
            <a:r>
              <a:rPr lang="es-EC" dirty="0"/>
              <a:t>Los generadores de corriente eléctrica poseen dos polos distintos:</a:t>
            </a:r>
          </a:p>
          <a:p>
            <a:r>
              <a:rPr lang="es-EC" dirty="0"/>
              <a:t>El polo positivo que se caracteriza por su permanente falta de electrones</a:t>
            </a:r>
          </a:p>
          <a:p>
            <a:r>
              <a:rPr lang="es-EC" dirty="0"/>
              <a:t>El polo negativo que es el opuesto, caracterizado por un exceso de electrones permanente</a:t>
            </a:r>
          </a:p>
          <a:p>
            <a:r>
              <a:rPr lang="es-EC" dirty="0"/>
              <a:t>Si desea utilizar </a:t>
            </a:r>
            <a:r>
              <a:rPr lang="es-EC" b="1" dirty="0">
                <a:hlinkClick r:id="rId2"/>
              </a:rPr>
              <a:t>generadores eléctricos</a:t>
            </a:r>
            <a:r>
              <a:rPr lang="es-EC" dirty="0"/>
              <a:t> para alimentar determinados equipos, existe una oferta muy diferenciada, y para diferentes tipos de necesidades. Puede encontrar </a:t>
            </a:r>
            <a:r>
              <a:rPr lang="es-EC" b="1" dirty="0"/>
              <a:t>generadores de corriente eléctrica</a:t>
            </a:r>
            <a:r>
              <a:rPr lang="es-EC" dirty="0"/>
              <a:t> de acuerdo con el </a:t>
            </a:r>
            <a:r>
              <a:rPr lang="es-EC" b="1" dirty="0"/>
              <a:t>tipo de funcionamiento</a:t>
            </a:r>
            <a:r>
              <a:rPr lang="es-EC" dirty="0"/>
              <a:t>, en particular:</a:t>
            </a:r>
          </a:p>
          <a:p>
            <a:r>
              <a:rPr lang="es-EC" b="1" dirty="0"/>
              <a:t>Generadores mecánicos</a:t>
            </a:r>
            <a:r>
              <a:rPr lang="es-EC" dirty="0"/>
              <a:t>: que recurren a la energía mecánica para colocar el generador en funcionamiento. Son los generadores más comunes en el sector de la industria y son también los que presentan, en relación con los demás, una capacidad de transformación de energía superior, así como los más eficientes y diversificados. Las empresas industriales normalmente utilizan este tipo de generadores.</a:t>
            </a:r>
          </a:p>
          <a:p>
            <a:r>
              <a:rPr lang="es-EC" b="1" dirty="0"/>
              <a:t>Generadores solares</a:t>
            </a:r>
            <a:r>
              <a:rPr lang="es-EC" dirty="0"/>
              <a:t>: tienen como función captar la energía solar, para transformarla en energía eléctrica y pueda ser utilizada en los más diversos equipos. Las placas solares de silicio son un ejemplo de generador solar.</a:t>
            </a:r>
          </a:p>
          <a:p>
            <a:r>
              <a:rPr lang="es-EC" b="1" dirty="0"/>
              <a:t>Generadores térmicos</a:t>
            </a:r>
            <a:r>
              <a:rPr lang="es-EC" dirty="0"/>
              <a:t>: son generadores que transforman la energía térmica en eléctrica. Convierte directamente la energía proveniente del calor, utilizándolo para la creación de energía.</a:t>
            </a:r>
          </a:p>
          <a:p>
            <a:r>
              <a:rPr lang="es-EC" b="1" dirty="0"/>
              <a:t>Generadores químicos</a:t>
            </a:r>
            <a:r>
              <a:rPr lang="es-EC" dirty="0"/>
              <a:t>: son responsables de convertir la energía química en energía eléctrica para alimentar diferentes equipos. Es decir, transforman la energía que se genera en las diferentes reacciones químicas en energía eléctrica. Son ejemplos de este tipo de generadores las baterías. Normalmente se utilizan en equipos con consumos de baja potencia. Por ejemplo, comandos de TV, radios, relojes y otros equipos que utilizamos regularmente en nuestro día a día.</a:t>
            </a:r>
          </a:p>
          <a:p>
            <a:r>
              <a:rPr lang="es-EC" dirty="0"/>
              <a:t>Como ve, existen varios </a:t>
            </a:r>
            <a:r>
              <a:rPr lang="es-EC" b="1" dirty="0"/>
              <a:t>tipos de generadores de corriente eléctrica</a:t>
            </a:r>
            <a:r>
              <a:rPr lang="es-EC" dirty="0"/>
              <a:t> bastante diferenciados, y que son capaces de convertir </a:t>
            </a:r>
            <a:r>
              <a:rPr lang="es-EC" b="1" dirty="0"/>
              <a:t>energía solar</a:t>
            </a:r>
            <a:r>
              <a:rPr lang="es-EC" dirty="0"/>
              <a:t>, </a:t>
            </a:r>
            <a:r>
              <a:rPr lang="es-EC" b="1" dirty="0"/>
              <a:t>térmica</a:t>
            </a:r>
            <a:r>
              <a:rPr lang="es-EC" dirty="0"/>
              <a:t>, </a:t>
            </a:r>
            <a:r>
              <a:rPr lang="es-EC" b="1" dirty="0"/>
              <a:t>mecánica</a:t>
            </a:r>
            <a:r>
              <a:rPr lang="es-EC" dirty="0"/>
              <a:t> o </a:t>
            </a:r>
            <a:r>
              <a:rPr lang="es-EC" b="1" dirty="0"/>
              <a:t>química</a:t>
            </a:r>
            <a:r>
              <a:rPr lang="es-EC" dirty="0"/>
              <a:t> en energía eléctrica. De esta forma, se obtiene energía reutilizable que asegurará el funcionamiento de los equipos que desea mantener activos.</a:t>
            </a:r>
          </a:p>
        </p:txBody>
      </p:sp>
    </p:spTree>
    <p:extLst>
      <p:ext uri="{BB962C8B-B14F-4D97-AF65-F5344CB8AC3E}">
        <p14:creationId xmlns:p14="http://schemas.microsoft.com/office/powerpoint/2010/main" val="1314958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CDBD7-937C-E84A-A1A4-D3DE151461BB}"/>
              </a:ext>
            </a:extLst>
          </p:cNvPr>
          <p:cNvSpPr>
            <a:spLocks noGrp="1"/>
          </p:cNvSpPr>
          <p:nvPr>
            <p:ph type="title"/>
          </p:nvPr>
        </p:nvSpPr>
        <p:spPr/>
        <p:txBody>
          <a:bodyPr>
            <a:normAutofit/>
          </a:bodyPr>
          <a:lstStyle/>
          <a:p>
            <a:r>
              <a:rPr lang="es-ES_tradnl" sz="4400" b="1" dirty="0"/>
              <a:t>Bienvenidos.</a:t>
            </a:r>
            <a:endParaRPr lang="es-EC" sz="4400" b="1" dirty="0"/>
          </a:p>
        </p:txBody>
      </p:sp>
      <p:sp>
        <p:nvSpPr>
          <p:cNvPr id="3" name="Marcador de contenido 2">
            <a:extLst>
              <a:ext uri="{FF2B5EF4-FFF2-40B4-BE49-F238E27FC236}">
                <a16:creationId xmlns:a16="http://schemas.microsoft.com/office/drawing/2014/main" id="{7E79C17B-D03F-5241-A46F-F8DF0EF2DBE5}"/>
              </a:ext>
            </a:extLst>
          </p:cNvPr>
          <p:cNvSpPr>
            <a:spLocks noGrp="1"/>
          </p:cNvSpPr>
          <p:nvPr>
            <p:ph idx="1"/>
          </p:nvPr>
        </p:nvSpPr>
        <p:spPr>
          <a:xfrm>
            <a:off x="685801" y="2142067"/>
            <a:ext cx="10638691" cy="4258733"/>
          </a:xfrm>
        </p:spPr>
        <p:txBody>
          <a:bodyPr>
            <a:normAutofit/>
          </a:bodyPr>
          <a:lstStyle/>
          <a:p>
            <a:pPr algn="just"/>
            <a:r>
              <a:rPr lang="es-ES_tradnl" sz="2800" dirty="0"/>
              <a:t>Todos usamos energía para diversas actividades, tales como ver televisión, trabajar en la computadora, viajar, etc.; sin embargo, ¿te has puesto a pensar si el consumo de energía que realizas es el óptimo?</a:t>
            </a:r>
            <a:endParaRPr lang="es-EC" sz="2800" dirty="0"/>
          </a:p>
          <a:p>
            <a:pPr algn="just"/>
            <a:r>
              <a:rPr lang="es-ES_tradnl" sz="2800" dirty="0"/>
              <a:t>Es tiempo de conocer muchos nuevos conceptos relacionados al </a:t>
            </a:r>
            <a:r>
              <a:rPr lang="es-ES_tradnl" sz="2800" b="1" dirty="0"/>
              <a:t>ahorro de energía y eficiencia energética</a:t>
            </a:r>
            <a:r>
              <a:rPr lang="es-ES_tradnl" sz="2800" dirty="0"/>
              <a:t>, </a:t>
            </a:r>
            <a:r>
              <a:rPr lang="es-ES_tradnl" sz="2800" b="1" dirty="0"/>
              <a:t>formas de energía eléctrica y térmica</a:t>
            </a:r>
            <a:r>
              <a:rPr lang="es-ES_tradnl" sz="2800" dirty="0"/>
              <a:t>, </a:t>
            </a:r>
            <a:r>
              <a:rPr lang="es-ES_tradnl" sz="2800" b="1" dirty="0"/>
              <a:t>uso eficiente de energía en los sectores transporte, industrial y residencial</a:t>
            </a:r>
            <a:r>
              <a:rPr lang="es-ES_tradnl" sz="2800" dirty="0"/>
              <a:t>.</a:t>
            </a:r>
            <a:endParaRPr lang="es-EC" sz="2800" dirty="0"/>
          </a:p>
          <a:p>
            <a:pPr algn="r"/>
            <a:r>
              <a:rPr lang="es-ES_tradnl" dirty="0"/>
              <a:t> </a:t>
            </a:r>
            <a:r>
              <a:rPr lang="es-EC" sz="2400" dirty="0"/>
              <a:t>¡Mucho éxito!</a:t>
            </a:r>
          </a:p>
        </p:txBody>
      </p:sp>
    </p:spTree>
    <p:extLst>
      <p:ext uri="{BB962C8B-B14F-4D97-AF65-F5344CB8AC3E}">
        <p14:creationId xmlns:p14="http://schemas.microsoft.com/office/powerpoint/2010/main" val="138540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249633-1301-2B41-8A80-9479F127D147}"/>
              </a:ext>
            </a:extLst>
          </p:cNvPr>
          <p:cNvSpPr>
            <a:spLocks noGrp="1"/>
          </p:cNvSpPr>
          <p:nvPr>
            <p:ph type="title"/>
          </p:nvPr>
        </p:nvSpPr>
        <p:spPr/>
        <p:txBody>
          <a:bodyPr/>
          <a:lstStyle/>
          <a:p>
            <a:r>
              <a:rPr lang="es-ES_tradnl" b="1" dirty="0"/>
              <a:t>Objetivos del taller: </a:t>
            </a:r>
            <a:endParaRPr lang="es-EC" dirty="0"/>
          </a:p>
        </p:txBody>
      </p:sp>
      <p:sp>
        <p:nvSpPr>
          <p:cNvPr id="3" name="Marcador de contenido 2">
            <a:extLst>
              <a:ext uri="{FF2B5EF4-FFF2-40B4-BE49-F238E27FC236}">
                <a16:creationId xmlns:a16="http://schemas.microsoft.com/office/drawing/2014/main" id="{E446EAE6-33A6-5446-A7EA-9099516D8C83}"/>
              </a:ext>
            </a:extLst>
          </p:cNvPr>
          <p:cNvSpPr>
            <a:spLocks noGrp="1"/>
          </p:cNvSpPr>
          <p:nvPr>
            <p:ph idx="1"/>
          </p:nvPr>
        </p:nvSpPr>
        <p:spPr/>
        <p:txBody>
          <a:bodyPr>
            <a:normAutofit fontScale="92500" lnSpcReduction="20000"/>
          </a:bodyPr>
          <a:lstStyle/>
          <a:p>
            <a:pPr lvl="0"/>
            <a:r>
              <a:rPr lang="es-ES_tradnl" dirty="0"/>
              <a:t>Conocer sobre los procesos de generación de energía.</a:t>
            </a:r>
            <a:endParaRPr lang="es-EC" dirty="0"/>
          </a:p>
          <a:p>
            <a:pPr lvl="0"/>
            <a:r>
              <a:rPr lang="es-ES_tradnl" dirty="0"/>
              <a:t>Examinar el uso de la energía en los sectores residencial, industrial y del transporte en el país.</a:t>
            </a:r>
            <a:endParaRPr lang="es-EC" dirty="0"/>
          </a:p>
          <a:p>
            <a:pPr lvl="0"/>
            <a:r>
              <a:rPr lang="es-ES_tradnl" dirty="0"/>
              <a:t>Conocer las implicaciones del gasto extra de energía.</a:t>
            </a:r>
            <a:endParaRPr lang="es-EC" dirty="0"/>
          </a:p>
          <a:p>
            <a:pPr lvl="0"/>
            <a:r>
              <a:rPr lang="es-ES_tradnl" dirty="0"/>
              <a:t>los principios del efecto invernadero y sus implicaciones en nuestra vida diaria. </a:t>
            </a:r>
            <a:endParaRPr lang="es-EC" dirty="0"/>
          </a:p>
          <a:p>
            <a:pPr lvl="0"/>
            <a:r>
              <a:rPr lang="es-ES_tradnl" dirty="0"/>
              <a:t>Hacer entender sobre la importancia de ahorrar energía.</a:t>
            </a:r>
            <a:endParaRPr lang="es-EC" dirty="0"/>
          </a:p>
          <a:p>
            <a:pPr lvl="0"/>
            <a:r>
              <a:rPr lang="es-ES_tradnl" dirty="0"/>
              <a:t>Concienciar sobre la búsqueda de la eficiencia energética.</a:t>
            </a:r>
            <a:endParaRPr lang="es-EC" dirty="0"/>
          </a:p>
          <a:p>
            <a:pPr lvl="0"/>
            <a:r>
              <a:rPr lang="es-ES_tradnl" dirty="0"/>
              <a:t>Incentivar la investigación sobre nuevas energías limpias y renovables.</a:t>
            </a:r>
            <a:endParaRPr lang="es-EC" dirty="0"/>
          </a:p>
          <a:p>
            <a:pPr lvl="0"/>
            <a:r>
              <a:rPr lang="es-ES_tradnl" dirty="0"/>
              <a:t>Construir un generador mecánico y uno fotovoltaico con piezas y recursos de fácil acceso.</a:t>
            </a:r>
            <a:endParaRPr lang="es-EC" dirty="0"/>
          </a:p>
          <a:p>
            <a:pPr lvl="0"/>
            <a:r>
              <a:rPr lang="es-ES_tradnl" dirty="0"/>
              <a:t>Concienciar de la importancia de los buenos hábitos de consumo como medio de preservación de la biodiversidad y el desarrollo sostenible.</a:t>
            </a:r>
            <a:endParaRPr lang="es-EC" dirty="0"/>
          </a:p>
          <a:p>
            <a:pPr lvl="0"/>
            <a:r>
              <a:rPr lang="es-ES_tradnl" dirty="0"/>
              <a:t>Dar a conocer casos de éxito en el ahorro de energía.</a:t>
            </a:r>
            <a:endParaRPr lang="es-EC" dirty="0"/>
          </a:p>
        </p:txBody>
      </p:sp>
    </p:spTree>
    <p:extLst>
      <p:ext uri="{BB962C8B-B14F-4D97-AF65-F5344CB8AC3E}">
        <p14:creationId xmlns:p14="http://schemas.microsoft.com/office/powerpoint/2010/main" val="3291309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C253B-6D91-9246-BF71-001BDC8EBDA2}"/>
              </a:ext>
            </a:extLst>
          </p:cNvPr>
          <p:cNvSpPr>
            <a:spLocks noGrp="1"/>
          </p:cNvSpPr>
          <p:nvPr>
            <p:ph type="title"/>
          </p:nvPr>
        </p:nvSpPr>
        <p:spPr>
          <a:xfrm>
            <a:off x="685801" y="1066800"/>
            <a:ext cx="10131425" cy="1456267"/>
          </a:xfrm>
        </p:spPr>
        <p:txBody>
          <a:bodyPr>
            <a:normAutofit/>
          </a:bodyPr>
          <a:lstStyle/>
          <a:p>
            <a:r>
              <a:rPr lang="es-EC" sz="4400" b="1" dirty="0">
                <a:latin typeface="Baghdad" pitchFamily="2" charset="-78"/>
                <a:cs typeface="Baghdad" pitchFamily="2" charset="-78"/>
              </a:rPr>
              <a:t>Sobre el taller.</a:t>
            </a:r>
          </a:p>
        </p:txBody>
      </p:sp>
      <p:sp>
        <p:nvSpPr>
          <p:cNvPr id="3" name="Marcador de contenido 2">
            <a:extLst>
              <a:ext uri="{FF2B5EF4-FFF2-40B4-BE49-F238E27FC236}">
                <a16:creationId xmlns:a16="http://schemas.microsoft.com/office/drawing/2014/main" id="{28EABDA2-1AB1-E246-BE5D-8161558B863B}"/>
              </a:ext>
            </a:extLst>
          </p:cNvPr>
          <p:cNvSpPr>
            <a:spLocks noGrp="1"/>
          </p:cNvSpPr>
          <p:nvPr>
            <p:ph idx="1"/>
          </p:nvPr>
        </p:nvSpPr>
        <p:spPr/>
        <p:txBody>
          <a:bodyPr>
            <a:normAutofit/>
          </a:bodyPr>
          <a:lstStyle/>
          <a:p>
            <a:pPr algn="just"/>
            <a:r>
              <a:rPr lang="es-ES_tradnl" sz="3600" dirty="0"/>
              <a:t>Pretendemos hacer concienciar al oyente sobre los procesos de generación de energía, su ahorro y uso eficiente y el impacto medioambiental que implica.</a:t>
            </a:r>
            <a:endParaRPr lang="es-EC" sz="3600" dirty="0"/>
          </a:p>
        </p:txBody>
      </p:sp>
    </p:spTree>
    <p:extLst>
      <p:ext uri="{BB962C8B-B14F-4D97-AF65-F5344CB8AC3E}">
        <p14:creationId xmlns:p14="http://schemas.microsoft.com/office/powerpoint/2010/main" val="2012868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3ACDF9-1282-5447-93F6-907633459055}"/>
              </a:ext>
            </a:extLst>
          </p:cNvPr>
          <p:cNvSpPr>
            <a:spLocks noGrp="1"/>
          </p:cNvSpPr>
          <p:nvPr>
            <p:ph type="title"/>
          </p:nvPr>
        </p:nvSpPr>
        <p:spPr/>
        <p:txBody>
          <a:bodyPr/>
          <a:lstStyle/>
          <a:p>
            <a:r>
              <a:rPr lang="es-EC" dirty="0"/>
              <a:t>Actividades:</a:t>
            </a:r>
          </a:p>
        </p:txBody>
      </p:sp>
      <p:sp>
        <p:nvSpPr>
          <p:cNvPr id="3" name="Marcador de contenido 2">
            <a:extLst>
              <a:ext uri="{FF2B5EF4-FFF2-40B4-BE49-F238E27FC236}">
                <a16:creationId xmlns:a16="http://schemas.microsoft.com/office/drawing/2014/main" id="{AA763446-7A5F-364F-AA5C-C37CC1A9E14D}"/>
              </a:ext>
            </a:extLst>
          </p:cNvPr>
          <p:cNvSpPr>
            <a:spLocks noGrp="1"/>
          </p:cNvSpPr>
          <p:nvPr>
            <p:ph idx="1"/>
          </p:nvPr>
        </p:nvSpPr>
        <p:spPr/>
        <p:txBody>
          <a:bodyPr/>
          <a:lstStyle/>
          <a:p>
            <a:r>
              <a:rPr lang="es-EC" sz="2400" dirty="0"/>
              <a:t>Introducción al ahorro de energía.</a:t>
            </a:r>
          </a:p>
          <a:p>
            <a:r>
              <a:rPr lang="es-EC" sz="2400" dirty="0"/>
              <a:t>Consumo y oportunidades de ahorro en el sector residencial</a:t>
            </a:r>
          </a:p>
          <a:p>
            <a:r>
              <a:rPr lang="es-EC" sz="2400" dirty="0"/>
              <a:t> Consumo y oportunidades de ahorro en el sector transporte</a:t>
            </a:r>
          </a:p>
          <a:p>
            <a:r>
              <a:rPr lang="es-EC" sz="2400" dirty="0"/>
              <a:t>Consumo y oportunidades de ahorro en el sector industrial (comercial y servicios)</a:t>
            </a:r>
          </a:p>
          <a:p>
            <a:r>
              <a:rPr lang="es-EC" sz="2400" dirty="0"/>
              <a:t>Procesos de genración de energía eléctrica.</a:t>
            </a:r>
          </a:p>
          <a:p>
            <a:r>
              <a:rPr lang="es-EC" sz="2400" dirty="0"/>
              <a:t>Casos de éxito en eficiencia y ahorro de energía.</a:t>
            </a:r>
            <a:endParaRPr lang="es-EC" dirty="0"/>
          </a:p>
        </p:txBody>
      </p:sp>
    </p:spTree>
    <p:extLst>
      <p:ext uri="{BB962C8B-B14F-4D97-AF65-F5344CB8AC3E}">
        <p14:creationId xmlns:p14="http://schemas.microsoft.com/office/powerpoint/2010/main" val="165428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28C13A-7390-9B44-B9D7-4105FDD9AE22}"/>
              </a:ext>
            </a:extLst>
          </p:cNvPr>
          <p:cNvSpPr>
            <a:spLocks noGrp="1"/>
          </p:cNvSpPr>
          <p:nvPr>
            <p:ph idx="1"/>
          </p:nvPr>
        </p:nvSpPr>
        <p:spPr>
          <a:xfrm>
            <a:off x="1030287" y="1945119"/>
            <a:ext cx="10131425" cy="3649133"/>
          </a:xfrm>
        </p:spPr>
        <p:txBody>
          <a:bodyPr/>
          <a:lstStyle/>
          <a:p>
            <a:pPr marL="457200" lvl="1" indent="0" algn="ctr">
              <a:buNone/>
            </a:pPr>
            <a:r>
              <a:rPr lang="es-EC" sz="6000" dirty="0"/>
              <a:t>AHORRO DE ENERGIA</a:t>
            </a:r>
            <a:r>
              <a:rPr lang="es-EC" dirty="0"/>
              <a:t> </a:t>
            </a:r>
          </a:p>
        </p:txBody>
      </p:sp>
    </p:spTree>
    <p:extLst>
      <p:ext uri="{BB962C8B-B14F-4D97-AF65-F5344CB8AC3E}">
        <p14:creationId xmlns:p14="http://schemas.microsoft.com/office/powerpoint/2010/main" val="3619294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50C0C-3DC1-444D-9E2F-50C0B99502F8}"/>
              </a:ext>
            </a:extLst>
          </p:cNvPr>
          <p:cNvSpPr>
            <a:spLocks noGrp="1"/>
          </p:cNvSpPr>
          <p:nvPr>
            <p:ph type="title"/>
          </p:nvPr>
        </p:nvSpPr>
        <p:spPr/>
        <p:txBody>
          <a:bodyPr/>
          <a:lstStyle/>
          <a:p>
            <a:r>
              <a:rPr lang="es-EC" dirty="0"/>
              <a:t>DIAGNóSTICO INICIAL.</a:t>
            </a:r>
          </a:p>
        </p:txBody>
      </p:sp>
      <p:sp>
        <p:nvSpPr>
          <p:cNvPr id="4" name="Rectángulo 3">
            <a:extLst>
              <a:ext uri="{FF2B5EF4-FFF2-40B4-BE49-F238E27FC236}">
                <a16:creationId xmlns:a16="http://schemas.microsoft.com/office/drawing/2014/main" id="{F28CC7A7-CC48-9742-BC58-1457DA74A6F8}"/>
              </a:ext>
            </a:extLst>
          </p:cNvPr>
          <p:cNvSpPr/>
          <p:nvPr/>
        </p:nvSpPr>
        <p:spPr>
          <a:xfrm>
            <a:off x="685801" y="2065867"/>
            <a:ext cx="4035425" cy="2351926"/>
          </a:xfrm>
          <a:prstGeom prst="rect">
            <a:avLst/>
          </a:prstGeom>
        </p:spPr>
        <p:txBody>
          <a:bodyPr wrap="square">
            <a:spAutoFit/>
          </a:bodyPr>
          <a:lstStyle/>
          <a:p>
            <a:pPr>
              <a:lnSpc>
                <a:spcPts val="1680"/>
              </a:lnSpc>
              <a:spcBef>
                <a:spcPts val="200"/>
              </a:spcBef>
              <a:spcAft>
                <a:spcPts val="750"/>
              </a:spcAft>
            </a:pPr>
            <a:r>
              <a:rPr lang="es-ES_tradnl" b="1" dirty="0">
                <a:latin typeface="Helvetica Neue" panose="02000503000000020004" pitchFamily="2" charset="0"/>
                <a:ea typeface="Times New Roman" panose="02020603050405020304" pitchFamily="18" charset="0"/>
                <a:cs typeface="Arial" panose="020B0604020202020204" pitchFamily="34" charset="0"/>
              </a:rPr>
              <a:t>Pregunta 1</a:t>
            </a:r>
            <a:endParaRPr lang="es-EC" b="1" dirty="0">
              <a:latin typeface="Calibri Light" panose="020F0302020204030204" pitchFamily="34" charset="0"/>
              <a:ea typeface="Times New Roman" panose="02020603050405020304" pitchFamily="18" charset="0"/>
              <a:cs typeface="Times New Roman" panose="02020603050405020304" pitchFamily="18" charset="0"/>
            </a:endParaRPr>
          </a:p>
          <a:p>
            <a:pPr>
              <a:spcAft>
                <a:spcPts val="0"/>
              </a:spcAft>
            </a:pPr>
            <a:r>
              <a:rPr lang="es-ES_tradnl" b="1" dirty="0">
                <a:latin typeface="Arial" panose="020B0604020202020204" pitchFamily="34" charset="0"/>
                <a:ea typeface="Times New Roman" panose="02020603050405020304" pitchFamily="18" charset="0"/>
              </a:rPr>
              <a:t>¿Sabes cuál es el sector que consume más energía en el país?</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A. Residencial</a:t>
            </a:r>
            <a:r>
              <a:rPr lang="es-ES_tradnl" dirty="0">
                <a:latin typeface="Times New Roman" panose="02020603050405020304" pitchFamily="18" charset="0"/>
                <a:ea typeface="Times New Roman" panose="02020603050405020304" pitchFamily="18" charset="0"/>
              </a:rPr>
              <a:t>.</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B. Industrial</a:t>
            </a:r>
            <a:r>
              <a:rPr lang="es-ES_tradnl" dirty="0">
                <a:latin typeface="Times New Roman" panose="02020603050405020304" pitchFamily="18" charset="0"/>
                <a:ea typeface="Times New Roman" panose="02020603050405020304" pitchFamily="18" charset="0"/>
              </a:rPr>
              <a:t>.</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C. Transporte</a:t>
            </a:r>
            <a:r>
              <a:rPr lang="es-ES_tradnl" dirty="0">
                <a:latin typeface="Times New Roman" panose="02020603050405020304" pitchFamily="18" charset="0"/>
                <a:ea typeface="Times New Roman" panose="02020603050405020304" pitchFamily="18" charset="0"/>
              </a:rPr>
              <a:t>.</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D. Comercial</a:t>
            </a:r>
            <a:r>
              <a:rPr lang="es-ES_tradnl" dirty="0">
                <a:latin typeface="Times New Roman" panose="02020603050405020304" pitchFamily="18" charset="0"/>
                <a:ea typeface="Times New Roman" panose="02020603050405020304" pitchFamily="18" charset="0"/>
              </a:rPr>
              <a:t>.</a:t>
            </a:r>
            <a:endParaRPr lang="es-EC" dirty="0">
              <a:latin typeface="Times New Roman" panose="02020603050405020304" pitchFamily="18" charset="0"/>
              <a:ea typeface="Times New Roman" panose="02020603050405020304" pitchFamily="18" charset="0"/>
            </a:endParaRPr>
          </a:p>
        </p:txBody>
      </p:sp>
      <p:sp>
        <p:nvSpPr>
          <p:cNvPr id="5" name="Rectángulo 4">
            <a:extLst>
              <a:ext uri="{FF2B5EF4-FFF2-40B4-BE49-F238E27FC236}">
                <a16:creationId xmlns:a16="http://schemas.microsoft.com/office/drawing/2014/main" id="{FC38BC4E-61F6-DB4B-8879-2833826A96B1}"/>
              </a:ext>
            </a:extLst>
          </p:cNvPr>
          <p:cNvSpPr/>
          <p:nvPr/>
        </p:nvSpPr>
        <p:spPr>
          <a:xfrm>
            <a:off x="513300" y="4014435"/>
            <a:ext cx="5238213" cy="2862322"/>
          </a:xfrm>
          <a:prstGeom prst="rect">
            <a:avLst/>
          </a:prstGeom>
        </p:spPr>
        <p:txBody>
          <a:bodyPr wrap="square">
            <a:spAutoFit/>
          </a:bodyPr>
          <a:lstStyle/>
          <a:p>
            <a:pPr marL="449580">
              <a:spcAft>
                <a:spcPts val="0"/>
              </a:spcAft>
            </a:pPr>
            <a:endParaRPr lang="es-ES_tradnl" b="1" dirty="0">
              <a:latin typeface="Arial" panose="020B0604020202020204" pitchFamily="34" charset="0"/>
              <a:ea typeface="Times New Roman" panose="02020603050405020304" pitchFamily="18" charset="0"/>
              <a:cs typeface="Arial" panose="020B0604020202020204" pitchFamily="34" charset="0"/>
            </a:endParaRPr>
          </a:p>
          <a:p>
            <a:pPr marL="449580">
              <a:spcAft>
                <a:spcPts val="0"/>
              </a:spcAft>
            </a:pPr>
            <a:r>
              <a:rPr lang="es-ES_tradnl" b="1" dirty="0">
                <a:latin typeface="Helvetica Neue" panose="02000503000000020004" pitchFamily="2" charset="0"/>
                <a:ea typeface="Times New Roman" panose="02020603050405020304" pitchFamily="18" charset="0"/>
                <a:cs typeface="Arial" panose="020B0604020202020204" pitchFamily="34" charset="0"/>
              </a:rPr>
              <a:t>Pregunta 2</a:t>
            </a:r>
            <a:endParaRPr lang="es-EC" b="1" dirty="0">
              <a:latin typeface="Calibri Light" panose="020F0302020204030204" pitchFamily="34" charset="0"/>
              <a:ea typeface="Times New Roman" panose="02020603050405020304" pitchFamily="18" charset="0"/>
              <a:cs typeface="Times New Roman" panose="02020603050405020304" pitchFamily="18" charset="0"/>
            </a:endParaRPr>
          </a:p>
          <a:p>
            <a:pPr>
              <a:spcAft>
                <a:spcPts val="0"/>
              </a:spcAft>
            </a:pPr>
            <a:r>
              <a:rPr lang="es-ES_tradnl" b="1" dirty="0">
                <a:latin typeface="Arial" panose="020B0604020202020204" pitchFamily="34" charset="0"/>
                <a:ea typeface="Times New Roman" panose="02020603050405020304" pitchFamily="18" charset="0"/>
              </a:rPr>
              <a:t>¿En términos de consumo de energía que electrodoméstico consume la mayor cantidad?</a:t>
            </a:r>
            <a:endParaRPr lang="es-EC" dirty="0">
              <a:latin typeface="Times New Roman" panose="02020603050405020304" pitchFamily="18" charset="0"/>
              <a:ea typeface="Times New Roman" panose="02020603050405020304" pitchFamily="18" charset="0"/>
            </a:endParaRPr>
          </a:p>
          <a:p>
            <a:pPr>
              <a:spcAft>
                <a:spcPts val="0"/>
              </a:spcAft>
            </a:pPr>
            <a:r>
              <a:rPr lang="es-ES_tradnl" b="1" dirty="0">
                <a:latin typeface="Arial" panose="020B0604020202020204" pitchFamily="34" charset="0"/>
                <a:ea typeface="Times New Roman" panose="02020603050405020304" pitchFamily="18" charset="0"/>
              </a:rPr>
              <a:t>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A. Computadora.</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B. Plancha</a:t>
            </a:r>
            <a:r>
              <a:rPr lang="es-ES_tradnl" dirty="0">
                <a:latin typeface="Times New Roman" panose="02020603050405020304" pitchFamily="18" charset="0"/>
                <a:ea typeface="Times New Roman" panose="02020603050405020304" pitchFamily="18" charset="0"/>
              </a:rPr>
              <a:t>.</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C. Lavadora</a:t>
            </a:r>
            <a:r>
              <a:rPr lang="es-ES_tradnl" dirty="0">
                <a:latin typeface="Times New Roman" panose="02020603050405020304" pitchFamily="18" charset="0"/>
                <a:ea typeface="Times New Roman" panose="02020603050405020304" pitchFamily="18" charset="0"/>
              </a:rPr>
              <a:t>.</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D. Refrigerador.</a:t>
            </a:r>
            <a:endParaRPr lang="es-EC" dirty="0">
              <a:latin typeface="Times New Roman" panose="02020603050405020304" pitchFamily="18" charset="0"/>
              <a:ea typeface="Times New Roman" panose="02020603050405020304" pitchFamily="18" charset="0"/>
            </a:endParaRPr>
          </a:p>
        </p:txBody>
      </p:sp>
      <p:sp>
        <p:nvSpPr>
          <p:cNvPr id="6" name="Rectángulo 5">
            <a:extLst>
              <a:ext uri="{FF2B5EF4-FFF2-40B4-BE49-F238E27FC236}">
                <a16:creationId xmlns:a16="http://schemas.microsoft.com/office/drawing/2014/main" id="{C6EB0A00-7F16-9F4A-9C15-311F443BF2A2}"/>
              </a:ext>
            </a:extLst>
          </p:cNvPr>
          <p:cNvSpPr/>
          <p:nvPr/>
        </p:nvSpPr>
        <p:spPr>
          <a:xfrm>
            <a:off x="5071088" y="220429"/>
            <a:ext cx="5903742" cy="3208571"/>
          </a:xfrm>
          <a:prstGeom prst="rect">
            <a:avLst/>
          </a:prstGeom>
        </p:spPr>
        <p:txBody>
          <a:bodyPr wrap="square">
            <a:spAutoFit/>
          </a:bodyPr>
          <a:lstStyle/>
          <a:p>
            <a:pPr marL="449580">
              <a:spcAft>
                <a:spcPts val="0"/>
              </a:spcAft>
            </a:pPr>
            <a:r>
              <a:rPr lang="es-ES_tradnl" dirty="0">
                <a:latin typeface="Arial" panose="020B0604020202020204" pitchFamily="34" charset="0"/>
                <a:ea typeface="Times New Roman" panose="02020603050405020304" pitchFamily="18" charset="0"/>
              </a:rPr>
              <a:t> </a:t>
            </a:r>
            <a:endParaRPr lang="es-EC" dirty="0">
              <a:latin typeface="Times New Roman" panose="02020603050405020304" pitchFamily="18" charset="0"/>
              <a:ea typeface="Times New Roman" panose="02020603050405020304" pitchFamily="18" charset="0"/>
            </a:endParaRPr>
          </a:p>
          <a:p>
            <a:pPr>
              <a:lnSpc>
                <a:spcPts val="1680"/>
              </a:lnSpc>
              <a:spcBef>
                <a:spcPts val="200"/>
              </a:spcBef>
              <a:spcAft>
                <a:spcPts val="750"/>
              </a:spcAft>
            </a:pPr>
            <a:r>
              <a:rPr lang="es-ES_tradnl" b="1" dirty="0">
                <a:latin typeface="Helvetica Neue" panose="02000503000000020004" pitchFamily="2" charset="0"/>
                <a:ea typeface="Times New Roman" panose="02020603050405020304" pitchFamily="18" charset="0"/>
                <a:cs typeface="Arial" panose="020B0604020202020204" pitchFamily="34" charset="0"/>
              </a:rPr>
              <a:t>Pregunta 3</a:t>
            </a:r>
            <a:endParaRPr lang="es-EC" b="1" dirty="0">
              <a:latin typeface="Calibri Light" panose="020F0302020204030204" pitchFamily="34" charset="0"/>
              <a:ea typeface="Times New Roman" panose="02020603050405020304" pitchFamily="18" charset="0"/>
              <a:cs typeface="Times New Roman" panose="02020603050405020304" pitchFamily="18" charset="0"/>
            </a:endParaRPr>
          </a:p>
          <a:p>
            <a:pPr>
              <a:spcAft>
                <a:spcPts val="0"/>
              </a:spcAft>
            </a:pPr>
            <a:r>
              <a:rPr lang="es-ES_tradnl" b="1" dirty="0">
                <a:latin typeface="Arial" panose="020B0604020202020204" pitchFamily="34" charset="0"/>
                <a:ea typeface="Times New Roman" panose="02020603050405020304" pitchFamily="18" charset="0"/>
              </a:rPr>
              <a:t>¿Qué es el ahorro de energía?</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A. Es el uso de fuentes alternas de energía.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B. Es cualquier comportamiento que conduzca o resulte en el uso de una menor cantidad de energía.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C. Es el uso de tecnologías que requieren de una menor cantidad de energía para realizar una misma función.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D. Se refiere al uso de energías limpias.</a:t>
            </a:r>
            <a:endParaRPr lang="es-EC" dirty="0">
              <a:latin typeface="Times New Roman" panose="02020603050405020304" pitchFamily="18" charset="0"/>
              <a:ea typeface="Times New Roman" panose="02020603050405020304" pitchFamily="18" charset="0"/>
            </a:endParaRPr>
          </a:p>
        </p:txBody>
      </p:sp>
      <p:sp>
        <p:nvSpPr>
          <p:cNvPr id="7" name="Rectángulo 6">
            <a:extLst>
              <a:ext uri="{FF2B5EF4-FFF2-40B4-BE49-F238E27FC236}">
                <a16:creationId xmlns:a16="http://schemas.microsoft.com/office/drawing/2014/main" id="{2F9F974C-40BF-A04A-8260-1E6909FF82FB}"/>
              </a:ext>
            </a:extLst>
          </p:cNvPr>
          <p:cNvSpPr/>
          <p:nvPr/>
        </p:nvSpPr>
        <p:spPr>
          <a:xfrm>
            <a:off x="5228692" y="3076622"/>
            <a:ext cx="6096000" cy="2628925"/>
          </a:xfrm>
          <a:prstGeom prst="rect">
            <a:avLst/>
          </a:prstGeom>
        </p:spPr>
        <p:txBody>
          <a:bodyPr>
            <a:spAutoFit/>
          </a:bodyPr>
          <a:lstStyle/>
          <a:p>
            <a:pPr>
              <a:lnSpc>
                <a:spcPts val="1680"/>
              </a:lnSpc>
              <a:spcBef>
                <a:spcPts val="200"/>
              </a:spcBef>
              <a:spcAft>
                <a:spcPts val="750"/>
              </a:spcAft>
            </a:pPr>
            <a:r>
              <a:rPr lang="es-ES_tradnl" b="1" dirty="0">
                <a:latin typeface="Helvetica Neue" panose="02000503000000020004" pitchFamily="2" charset="0"/>
                <a:ea typeface="Times New Roman" panose="02020603050405020304" pitchFamily="18" charset="0"/>
                <a:cs typeface="Arial" panose="020B0604020202020204" pitchFamily="34" charset="0"/>
              </a:rPr>
              <a:t>Pregunta 4</a:t>
            </a:r>
            <a:endParaRPr lang="es-EC" b="1" dirty="0">
              <a:latin typeface="Calibri Light" panose="020F0302020204030204" pitchFamily="34" charset="0"/>
              <a:ea typeface="Times New Roman" panose="02020603050405020304" pitchFamily="18" charset="0"/>
              <a:cs typeface="Times New Roman" panose="02020603050405020304" pitchFamily="18" charset="0"/>
            </a:endParaRPr>
          </a:p>
          <a:p>
            <a:pPr>
              <a:spcAft>
                <a:spcPts val="0"/>
              </a:spcAft>
            </a:pPr>
            <a:r>
              <a:rPr lang="es-ES_tradnl" b="1" dirty="0">
                <a:latin typeface="Arial" panose="020B0604020202020204" pitchFamily="34" charset="0"/>
                <a:ea typeface="Times New Roman" panose="02020603050405020304" pitchFamily="18" charset="0"/>
              </a:rPr>
              <a:t>¿Qué es la eficiencia energética?</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A. Es el uso de fuentes alternas de energía.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B. Es cualquier comportamiento que conduzca o resulte en el uso de una menor cantidad de energía.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C. Es el uso de tecnologías que requieren de una menor cantidad de energía para realizar una misma función.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D. Se refiere al consumo de fuentes convencionales.</a:t>
            </a:r>
            <a:endParaRPr lang="es-EC" dirty="0">
              <a:latin typeface="Times New Roman" panose="02020603050405020304" pitchFamily="18" charset="0"/>
              <a:ea typeface="Times New Roman" panose="02020603050405020304" pitchFamily="18" charset="0"/>
            </a:endParaRPr>
          </a:p>
        </p:txBody>
      </p:sp>
      <p:sp>
        <p:nvSpPr>
          <p:cNvPr id="8" name="Rectángulo 7">
            <a:extLst>
              <a:ext uri="{FF2B5EF4-FFF2-40B4-BE49-F238E27FC236}">
                <a16:creationId xmlns:a16="http://schemas.microsoft.com/office/drawing/2014/main" id="{9E53BBE2-A7CB-EF4D-871F-14C242AA1370}"/>
              </a:ext>
            </a:extLst>
          </p:cNvPr>
          <p:cNvSpPr/>
          <p:nvPr/>
        </p:nvSpPr>
        <p:spPr>
          <a:xfrm>
            <a:off x="3071020" y="3957200"/>
            <a:ext cx="8799511" cy="2308324"/>
          </a:xfrm>
          <a:prstGeom prst="rect">
            <a:avLst/>
          </a:prstGeom>
        </p:spPr>
        <p:txBody>
          <a:bodyPr wrap="square">
            <a:spAutoFit/>
          </a:bodyPr>
          <a:lstStyle/>
          <a:p>
            <a:pPr>
              <a:spcAft>
                <a:spcPts val="0"/>
              </a:spcAft>
            </a:pPr>
            <a:r>
              <a:rPr lang="es-ES_tradnl" dirty="0">
                <a:latin typeface="Arial" panose="020B0604020202020204" pitchFamily="34" charset="0"/>
                <a:ea typeface="Times New Roman" panose="02020603050405020304" pitchFamily="18" charset="0"/>
              </a:rPr>
              <a:t> </a:t>
            </a:r>
            <a:r>
              <a:rPr lang="es-ES_tradnl" b="1" dirty="0">
                <a:latin typeface="Helvetica Neue" panose="02000503000000020004" pitchFamily="2" charset="0"/>
                <a:ea typeface="Times New Roman" panose="02020603050405020304" pitchFamily="18" charset="0"/>
                <a:cs typeface="Arial" panose="020B0604020202020204" pitchFamily="34" charset="0"/>
              </a:rPr>
              <a:t>Pregunta 5</a:t>
            </a:r>
            <a:endParaRPr lang="es-EC" b="1" dirty="0">
              <a:latin typeface="Calibri Light" panose="020F0302020204030204" pitchFamily="34" charset="0"/>
              <a:ea typeface="Times New Roman" panose="02020603050405020304" pitchFamily="18" charset="0"/>
              <a:cs typeface="Times New Roman" panose="02020603050405020304" pitchFamily="18" charset="0"/>
            </a:endParaRPr>
          </a:p>
          <a:p>
            <a:pPr>
              <a:spcAft>
                <a:spcPts val="0"/>
              </a:spcAft>
            </a:pPr>
            <a:r>
              <a:rPr lang="es-ES_tradnl" b="1" dirty="0">
                <a:latin typeface="Arial" panose="020B0604020202020204" pitchFamily="34" charset="0"/>
                <a:ea typeface="Times New Roman" panose="02020603050405020304" pitchFamily="18" charset="0"/>
              </a:rPr>
              <a:t>¿Qué es el freno regenerativo que utilizan los vehículos eléctricos o híbridos?</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A. Es el proceso de transformación de energía cinética a eléctrica durante el frenado.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B. Es el proceso mediante el cual los frenos mecánicos se regeneran.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C. Es el proceso en el que se ahorra energía al frenar suavemente. </a:t>
            </a:r>
            <a:endParaRPr lang="es-EC" dirty="0">
              <a:latin typeface="Times New Roman" panose="02020603050405020304" pitchFamily="18" charset="0"/>
              <a:ea typeface="Times New Roman" panose="02020603050405020304" pitchFamily="18" charset="0"/>
            </a:endParaRPr>
          </a:p>
          <a:p>
            <a:pPr>
              <a:spcAft>
                <a:spcPts val="0"/>
              </a:spcAft>
            </a:pPr>
            <a:r>
              <a:rPr lang="es-ES_tradnl" dirty="0">
                <a:latin typeface="Arial" panose="020B0604020202020204" pitchFamily="34" charset="0"/>
                <a:ea typeface="Times New Roman" panose="02020603050405020304" pitchFamily="18" charset="0"/>
              </a:rPr>
              <a:t>D. Es el proceso en donde el freno se mejora a sí mismo para ocasionar un ahorro.</a:t>
            </a:r>
            <a:endParaRPr lang="es-EC"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3396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2F4F27-7422-E241-8948-E988F42D0615}"/>
              </a:ext>
            </a:extLst>
          </p:cNvPr>
          <p:cNvSpPr>
            <a:spLocks noGrp="1"/>
          </p:cNvSpPr>
          <p:nvPr>
            <p:ph type="title"/>
          </p:nvPr>
        </p:nvSpPr>
        <p:spPr/>
        <p:txBody>
          <a:bodyPr/>
          <a:lstStyle/>
          <a:p>
            <a:r>
              <a:rPr lang="es-EC" dirty="0"/>
              <a:t>Eficiencia Y AHORRO DE energIa</a:t>
            </a:r>
            <a:br>
              <a:rPr lang="es-EC" dirty="0"/>
            </a:br>
            <a:endParaRPr lang="es-EC" dirty="0"/>
          </a:p>
        </p:txBody>
      </p:sp>
      <p:sp>
        <p:nvSpPr>
          <p:cNvPr id="3" name="Marcador de contenido 2">
            <a:extLst>
              <a:ext uri="{FF2B5EF4-FFF2-40B4-BE49-F238E27FC236}">
                <a16:creationId xmlns:a16="http://schemas.microsoft.com/office/drawing/2014/main" id="{46796931-5496-A342-80D3-5F952BC65AF0}"/>
              </a:ext>
            </a:extLst>
          </p:cNvPr>
          <p:cNvSpPr>
            <a:spLocks noGrp="1"/>
          </p:cNvSpPr>
          <p:nvPr>
            <p:ph idx="1"/>
          </p:nvPr>
        </p:nvSpPr>
        <p:spPr>
          <a:xfrm>
            <a:off x="685801" y="1448972"/>
            <a:ext cx="10131425" cy="5121211"/>
          </a:xfrm>
        </p:spPr>
        <p:txBody>
          <a:bodyPr>
            <a:normAutofit/>
          </a:bodyPr>
          <a:lstStyle/>
          <a:p>
            <a:pPr algn="just"/>
            <a:r>
              <a:rPr lang="es-ES_tradnl" sz="2400" dirty="0"/>
              <a:t>El Ahorro de energía:</a:t>
            </a:r>
            <a:endParaRPr lang="es-EC" sz="2400" dirty="0"/>
          </a:p>
          <a:p>
            <a:pPr algn="just"/>
            <a:r>
              <a:rPr lang="es-ES_tradnl" sz="2400" dirty="0"/>
              <a:t>El ahorro de energía es cualquier comportamiento que conduzca o resulte en el uso de una menor cantidad de energía. </a:t>
            </a:r>
            <a:endParaRPr lang="es-EC" sz="2400" dirty="0"/>
          </a:p>
          <a:p>
            <a:pPr algn="just"/>
            <a:r>
              <a:rPr lang="es-ES_tradnl" sz="2400" dirty="0"/>
              <a:t>La eficiencia energética:</a:t>
            </a:r>
            <a:endParaRPr lang="es-EC" sz="2400" dirty="0"/>
          </a:p>
          <a:p>
            <a:pPr algn="just"/>
            <a:r>
              <a:rPr lang="es-ES_tradnl" sz="2400" dirty="0"/>
              <a:t>Se refiere al uso de alguna tecnología que requiere menor cantidad de energía para realizar la misma función</a:t>
            </a:r>
            <a:endParaRPr lang="es-EC" sz="2400" dirty="0"/>
          </a:p>
          <a:p>
            <a:pPr algn="just"/>
            <a:r>
              <a:rPr lang="es-ES_tradnl" sz="2400" dirty="0"/>
              <a:t>Por ejemplo, eficiencia energética es utilizar una lámpara led en vez de una incandescente, ya que produce la misma cantidad de luz con un menor consumo de energía.</a:t>
            </a:r>
            <a:endParaRPr lang="es-EC" sz="2400" dirty="0"/>
          </a:p>
          <a:p>
            <a:pPr algn="just"/>
            <a:r>
              <a:rPr lang="es-ES_tradnl" sz="2400" dirty="0"/>
              <a:t>Ahorro de energía, por su parte, es la decisión de cambiar una lámpara incandescente por un LED; ambos conceptos están muy relacionados.</a:t>
            </a:r>
            <a:endParaRPr lang="es-EC" sz="2400" dirty="0"/>
          </a:p>
        </p:txBody>
      </p:sp>
    </p:spTree>
    <p:extLst>
      <p:ext uri="{BB962C8B-B14F-4D97-AF65-F5344CB8AC3E}">
        <p14:creationId xmlns:p14="http://schemas.microsoft.com/office/powerpoint/2010/main" val="2499141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A2FAA-DE36-7F4C-B9F9-57176398B3B2}"/>
              </a:ext>
            </a:extLst>
          </p:cNvPr>
          <p:cNvSpPr>
            <a:spLocks noGrp="1"/>
          </p:cNvSpPr>
          <p:nvPr>
            <p:ph type="title"/>
          </p:nvPr>
        </p:nvSpPr>
        <p:spPr/>
        <p:txBody>
          <a:bodyPr/>
          <a:lstStyle/>
          <a:p>
            <a:r>
              <a:rPr lang="es-EC" dirty="0"/>
              <a:t>DATOS GENERALES</a:t>
            </a:r>
          </a:p>
        </p:txBody>
      </p:sp>
      <p:sp>
        <p:nvSpPr>
          <p:cNvPr id="3" name="Marcador de contenido 2">
            <a:extLst>
              <a:ext uri="{FF2B5EF4-FFF2-40B4-BE49-F238E27FC236}">
                <a16:creationId xmlns:a16="http://schemas.microsoft.com/office/drawing/2014/main" id="{1593B137-95F5-FC44-AE16-77DABD212281}"/>
              </a:ext>
            </a:extLst>
          </p:cNvPr>
          <p:cNvSpPr>
            <a:spLocks noGrp="1"/>
          </p:cNvSpPr>
          <p:nvPr>
            <p:ph idx="1"/>
          </p:nvPr>
        </p:nvSpPr>
        <p:spPr/>
        <p:txBody>
          <a:bodyPr>
            <a:normAutofit fontScale="77500" lnSpcReduction="20000"/>
          </a:bodyPr>
          <a:lstStyle/>
          <a:p>
            <a:r>
              <a:rPr lang="es-ES_tradnl" dirty="0"/>
              <a:t>La Agencia Internacional de Energía habla de un incremento del 40% en los últimos 25 años a nivel mundial, se estima que se duplique en los próximos 40 años.</a:t>
            </a:r>
            <a:endParaRPr lang="es-EC" dirty="0"/>
          </a:p>
          <a:p>
            <a:r>
              <a:rPr lang="es-ES_tradnl" dirty="0"/>
              <a:t>Especialistas mencionan que las emisiones de contaminantes causadas por la conversión y uso de energía deben reducirse a la mitad para evitar cambios climáticos serios. </a:t>
            </a:r>
            <a:endParaRPr lang="es-EC" dirty="0"/>
          </a:p>
          <a:p>
            <a:r>
              <a:rPr lang="es-ES_tradnl" dirty="0"/>
              <a:t>Los mercados emergentes como China e India pronto consumirán más energía que naciones desarrolladas como los Estados Unidos, lo que representan un 75 por ciento de la demanda de energía poniendo nuevas presiones sobre los recursos globales (alza de costos y riesgos a la seguridad energética). </a:t>
            </a:r>
            <a:endParaRPr lang="es-EC" dirty="0"/>
          </a:p>
          <a:p>
            <a:r>
              <a:rPr lang="es-ES_tradnl" dirty="0"/>
              <a:t>Para el 2018 Ecuador producía 23 miles de Millones de </a:t>
            </a:r>
            <a:r>
              <a:rPr lang="es-ES_tradnl" dirty="0" err="1"/>
              <a:t>kWh</a:t>
            </a:r>
            <a:r>
              <a:rPr lang="es-ES_tradnl" dirty="0"/>
              <a:t> y consume 22 miles de millones de </a:t>
            </a:r>
            <a:r>
              <a:rPr lang="es-ES_tradnl" dirty="0" err="1"/>
              <a:t>kWh</a:t>
            </a:r>
            <a:r>
              <a:rPr lang="es-ES_tradnl" dirty="0"/>
              <a:t> lo cual nos deja una diferencia que nos coloca entre los 5 países con mejor seguridad energética.</a:t>
            </a:r>
            <a:endParaRPr lang="es-EC" dirty="0"/>
          </a:p>
          <a:p>
            <a:r>
              <a:rPr lang="es-ES_tradnl" dirty="0"/>
              <a:t>Ecuador se encuentra en el lugar número 69 a nivel mundial en cuanto al consumo de energía. Esto de acuerdo con cifras de la plataforma </a:t>
            </a:r>
            <a:r>
              <a:rPr lang="es-ES_tradnl" dirty="0" err="1"/>
              <a:t>Index</a:t>
            </a:r>
            <a:r>
              <a:rPr lang="es-ES_tradnl" dirty="0"/>
              <a:t> </a:t>
            </a:r>
            <a:r>
              <a:rPr lang="es-ES_tradnl" dirty="0" err="1"/>
              <a:t>Mundi</a:t>
            </a:r>
            <a:r>
              <a:rPr lang="es-ES_tradnl" dirty="0"/>
              <a:t>.</a:t>
            </a:r>
            <a:endParaRPr lang="es-EC" dirty="0"/>
          </a:p>
          <a:p>
            <a:r>
              <a:rPr lang="es-ES_tradnl" dirty="0"/>
              <a:t>Esto puede ser aplicado a todos los sectores donde se consume energía: industrial, residencial, comercial y de transporte; de esta forma se obtendrán beneficios económicos, ambientales y sociales.</a:t>
            </a:r>
            <a:endParaRPr lang="es-EC" dirty="0"/>
          </a:p>
          <a:p>
            <a:r>
              <a:rPr lang="es-ES_tradnl" dirty="0"/>
              <a:t>El sector transporte representa el 46% del consumo final energético nacional. El sector residencial (además de comercial) representa el 19% del consumo final. Como consecuencia del bajo grado de industrialización relativa del país, la industria ocupa un 19% del consumo final.</a:t>
            </a:r>
            <a:endParaRPr lang="es-EC" dirty="0"/>
          </a:p>
        </p:txBody>
      </p:sp>
    </p:spTree>
    <p:extLst>
      <p:ext uri="{BB962C8B-B14F-4D97-AF65-F5344CB8AC3E}">
        <p14:creationId xmlns:p14="http://schemas.microsoft.com/office/powerpoint/2010/main" val="31294928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3419</TotalTime>
  <Words>1429</Words>
  <Application>Microsoft Macintosh PowerPoint</Application>
  <PresentationFormat>Panorámica</PresentationFormat>
  <Paragraphs>168</Paragraphs>
  <Slides>15</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Arial</vt:lpstr>
      <vt:lpstr>Baghdad</vt:lpstr>
      <vt:lpstr>Calibri</vt:lpstr>
      <vt:lpstr>Calibri Light</vt:lpstr>
      <vt:lpstr>Helvetica Neue</vt:lpstr>
      <vt:lpstr>Roboto</vt:lpstr>
      <vt:lpstr>Times New Roman</vt:lpstr>
      <vt:lpstr>Celestial</vt:lpstr>
      <vt:lpstr>Energía: Consumo, Ahorro, eficiencia. Tú puedes crear algo nuevo.</vt:lpstr>
      <vt:lpstr>Bienvenidos.</vt:lpstr>
      <vt:lpstr>Objetivos del taller: </vt:lpstr>
      <vt:lpstr>Sobre el taller.</vt:lpstr>
      <vt:lpstr>Actividades:</vt:lpstr>
      <vt:lpstr>Presentación de PowerPoint</vt:lpstr>
      <vt:lpstr>DIAGNóSTICO INICIAL.</vt:lpstr>
      <vt:lpstr>Eficiencia Y AHORRO DE energIa </vt:lpstr>
      <vt:lpstr>DATOS GENERALES</vt:lpstr>
      <vt:lpstr>Eficiencia energética y ahorro de energía </vt:lpstr>
      <vt:lpstr>Fuentes de energia</vt:lpstr>
      <vt:lpstr>Importancia de la eficiencia energetica</vt:lpstr>
      <vt:lpstr>GENERACIóN de energia. Un poco de historia.</vt:lpstr>
      <vt:lpstr>Tipos de generadores</vt:lpstr>
      <vt:lpstr>Partes de un generador mecanico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Ahoro de energía en casa Sin concienciacion no hay eficiencia energetica</dc:title>
  <dc:creator>JACKSON FRANCISCO FLORES CARPIO</dc:creator>
  <cp:lastModifiedBy>JACKSON FRANCISCO FLORES CARPIO</cp:lastModifiedBy>
  <cp:revision>47</cp:revision>
  <dcterms:created xsi:type="dcterms:W3CDTF">2018-10-18T14:29:05Z</dcterms:created>
  <dcterms:modified xsi:type="dcterms:W3CDTF">2018-12-13T20:26:47Z</dcterms:modified>
</cp:coreProperties>
</file>